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66" r:id="rId5"/>
    <p:sldId id="339" r:id="rId6"/>
    <p:sldId id="367" r:id="rId7"/>
    <p:sldId id="420" r:id="rId8"/>
    <p:sldId id="337" r:id="rId9"/>
    <p:sldId id="1178" r:id="rId10"/>
    <p:sldId id="338" r:id="rId11"/>
    <p:sldId id="364" r:id="rId12"/>
    <p:sldId id="321" r:id="rId13"/>
    <p:sldId id="312" r:id="rId14"/>
    <p:sldId id="290" r:id="rId15"/>
    <p:sldId id="1256" r:id="rId16"/>
    <p:sldId id="370" r:id="rId17"/>
    <p:sldId id="311" r:id="rId18"/>
    <p:sldId id="307" r:id="rId19"/>
    <p:sldId id="371" r:id="rId20"/>
    <p:sldId id="1259" r:id="rId21"/>
    <p:sldId id="1258" r:id="rId22"/>
    <p:sldId id="1260" r:id="rId23"/>
    <p:sldId id="1261" r:id="rId24"/>
    <p:sldId id="308" r:id="rId25"/>
    <p:sldId id="372" r:id="rId26"/>
    <p:sldId id="375" r:id="rId27"/>
    <p:sldId id="256" r:id="rId28"/>
    <p:sldId id="376" r:id="rId29"/>
    <p:sldId id="381" r:id="rId30"/>
    <p:sldId id="382" r:id="rId31"/>
    <p:sldId id="380" r:id="rId32"/>
    <p:sldId id="377" r:id="rId33"/>
    <p:sldId id="269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1pPr>
    <a:lvl2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2pPr>
    <a:lvl3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3pPr>
    <a:lvl4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4pPr>
    <a:lvl5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5pPr>
    <a:lvl6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6pPr>
    <a:lvl7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7pPr>
    <a:lvl8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8pPr>
    <a:lvl9pPr marL="0" marR="0" indent="0" algn="l" defTabSz="1087437" rtl="0" fontAlgn="auto" latinLnBrk="0" hangingPunct="0">
      <a:lnSpc>
        <a:spcPct val="120000"/>
      </a:lnSpc>
      <a:spcBef>
        <a:spcPts val="3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6ABA9C"/>
        </a:solidFill>
        <a:effectLst/>
        <a:uFillTx/>
        <a:latin typeface="+mj-lt"/>
        <a:ea typeface="+mj-ea"/>
        <a:cs typeface="+mj-cs"/>
        <a:sym typeface="Times New Roman"/>
      </a:defRPr>
    </a:lvl9pPr>
  </p:defaultTextStyle>
  <p:extLst>
    <p:ext uri="{521415D9-36F7-43E2-AB2F-B90AF26B5E84}">
      <p14:sectionLst xmlns:p14="http://schemas.microsoft.com/office/powerpoint/2010/main">
        <p14:section name="Sekcja bez tytułu" id="{BF3A24DC-E069-5B4B-91D0-6B9749AFE96D}">
          <p14:sldIdLst>
            <p14:sldId id="266"/>
            <p14:sldId id="339"/>
            <p14:sldId id="367"/>
            <p14:sldId id="420"/>
            <p14:sldId id="337"/>
            <p14:sldId id="1178"/>
            <p14:sldId id="338"/>
            <p14:sldId id="364"/>
            <p14:sldId id="321"/>
            <p14:sldId id="312"/>
            <p14:sldId id="290"/>
            <p14:sldId id="1256"/>
            <p14:sldId id="370"/>
            <p14:sldId id="311"/>
            <p14:sldId id="307"/>
            <p14:sldId id="371"/>
            <p14:sldId id="1259"/>
            <p14:sldId id="1258"/>
            <p14:sldId id="1260"/>
            <p14:sldId id="1261"/>
            <p14:sldId id="308"/>
            <p14:sldId id="372"/>
            <p14:sldId id="375"/>
            <p14:sldId id="256"/>
            <p14:sldId id="376"/>
            <p14:sldId id="381"/>
            <p14:sldId id="382"/>
            <p14:sldId id="380"/>
            <p14:sldId id="377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8967"/>
    <a:srgbClr val="6BB2A2"/>
    <a:srgbClr val="978B6B"/>
    <a:srgbClr val="FFFFFF"/>
    <a:srgbClr val="8B7E5A"/>
    <a:srgbClr val="B4A0AA"/>
    <a:srgbClr val="EA7C5A"/>
    <a:srgbClr val="965F77"/>
    <a:srgbClr val="3C3C4C"/>
    <a:srgbClr val="6AB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6ABA9C"/>
        </a:fontRef>
        <a:srgbClr val="6ABA9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38100" cap="flat">
              <a:solidFill>
                <a:srgbClr val="3C3C4C"/>
              </a:solidFill>
              <a:prstDash val="solid"/>
              <a:round/>
            </a:ln>
          </a:top>
          <a:bottom>
            <a:ln w="127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3C3C4C"/>
        </a:fontRef>
        <a:srgbClr val="3C3C4C"/>
      </a:tcTxStyle>
      <a:tcStyle>
        <a:tcBdr>
          <a:left>
            <a:ln w="12700" cap="flat">
              <a:solidFill>
                <a:srgbClr val="3C3C4C"/>
              </a:solidFill>
              <a:prstDash val="solid"/>
              <a:round/>
            </a:ln>
          </a:left>
          <a:right>
            <a:ln w="12700" cap="flat">
              <a:solidFill>
                <a:srgbClr val="3C3C4C"/>
              </a:solidFill>
              <a:prstDash val="solid"/>
              <a:round/>
            </a:ln>
          </a:right>
          <a:top>
            <a:ln w="12700" cap="flat">
              <a:solidFill>
                <a:srgbClr val="3C3C4C"/>
              </a:solidFill>
              <a:prstDash val="solid"/>
              <a:round/>
            </a:ln>
          </a:top>
          <a:bottom>
            <a:ln w="38100" cap="flat">
              <a:solidFill>
                <a:srgbClr val="3C3C4C"/>
              </a:solidFill>
              <a:prstDash val="solid"/>
              <a:round/>
            </a:ln>
          </a:bottom>
          <a:insideH>
            <a:ln w="12700" cap="flat">
              <a:solidFill>
                <a:srgbClr val="3C3C4C"/>
              </a:solidFill>
              <a:prstDash val="solid"/>
              <a:round/>
            </a:ln>
          </a:insideH>
          <a:insideV>
            <a:ln w="12700" cap="flat">
              <a:solidFill>
                <a:srgbClr val="3C3C4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F3EF"/>
          </a:solidFill>
        </a:fill>
      </a:tcStyle>
    </a:wholeTbl>
    <a:band2H>
      <a:tcTxStyle/>
      <a:tcStyle>
        <a:tcBdr/>
        <a:fill>
          <a:solidFill>
            <a:srgbClr val="6ABA9C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6ABA9C"/>
              </a:solidFill>
              <a:prstDash val="solid"/>
              <a:round/>
            </a:ln>
          </a:top>
          <a:bottom>
            <a:ln w="254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ABA9C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6ABA9C"/>
              </a:solidFill>
              <a:prstDash val="solid"/>
              <a:round/>
            </a:ln>
          </a:top>
          <a:bottom>
            <a:ln w="254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D3E6DE"/>
          </a:solidFill>
        </a:fill>
      </a:tcStyle>
    </a:wholeTbl>
    <a:band2H>
      <a:tcTxStyle/>
      <a:tcStyle>
        <a:tcBdr/>
        <a:fill>
          <a:solidFill>
            <a:srgbClr val="EAF3EF"/>
          </a:solidFill>
        </a:fill>
      </a:tcStyle>
    </a:band2H>
    <a:firstCol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firstCol>
    <a:la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38100" cap="flat">
              <a:solidFill>
                <a:srgbClr val="6ABA9C"/>
              </a:solidFill>
              <a:prstDash val="solid"/>
              <a:round/>
            </a:ln>
          </a:top>
          <a:bottom>
            <a:ln w="127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lastRow>
    <a:firstRow>
      <a:tcTxStyle b="on" i="off">
        <a:fontRef idx="major">
          <a:srgbClr val="6ABA9C"/>
        </a:fontRef>
        <a:srgbClr val="6ABA9C"/>
      </a:tcTxStyle>
      <a:tcStyle>
        <a:tcBdr>
          <a:left>
            <a:ln w="12700" cap="flat">
              <a:solidFill>
                <a:srgbClr val="6ABA9C"/>
              </a:solidFill>
              <a:prstDash val="solid"/>
              <a:round/>
            </a:ln>
          </a:left>
          <a:right>
            <a:ln w="12700" cap="flat">
              <a:solidFill>
                <a:srgbClr val="6ABA9C"/>
              </a:solidFill>
              <a:prstDash val="solid"/>
              <a:round/>
            </a:ln>
          </a:right>
          <a:top>
            <a:ln w="12700" cap="flat">
              <a:solidFill>
                <a:srgbClr val="6ABA9C"/>
              </a:solidFill>
              <a:prstDash val="solid"/>
              <a:round/>
            </a:ln>
          </a:top>
          <a:bottom>
            <a:ln w="38100" cap="flat">
              <a:solidFill>
                <a:srgbClr val="6ABA9C"/>
              </a:solidFill>
              <a:prstDash val="solid"/>
              <a:round/>
            </a:ln>
          </a:bottom>
          <a:insideH>
            <a:ln w="12700" cap="flat">
              <a:solidFill>
                <a:srgbClr val="6ABA9C"/>
              </a:solidFill>
              <a:prstDash val="solid"/>
              <a:round/>
            </a:ln>
          </a:insideH>
          <a:insideV>
            <a:ln w="12700" cap="flat">
              <a:solidFill>
                <a:srgbClr val="6ABA9C"/>
              </a:solidFill>
              <a:prstDash val="solid"/>
              <a:round/>
            </a:ln>
          </a:insideV>
        </a:tcBdr>
        <a:fill>
          <a:solidFill>
            <a:srgbClr val="6ABA9C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8" autoAdjust="0"/>
    <p:restoredTop sz="94674"/>
  </p:normalViewPr>
  <p:slideViewPr>
    <p:cSldViewPr snapToGrid="0" snapToObjects="1">
      <p:cViewPr varScale="1">
        <p:scale>
          <a:sx n="40" d="100"/>
          <a:sy n="40" d="100"/>
        </p:scale>
        <p:origin x="56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7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jtachnik Robert" userId="8a9d3a0a-31f6-4f29-a6fd-ce3e865bf050" providerId="ADAL" clId="{93B83639-6D3C-48DF-BDFE-F2E557323614}"/>
    <pc:docChg chg="delSld modSection">
      <pc:chgData name="Wojtachnik Robert" userId="8a9d3a0a-31f6-4f29-a6fd-ce3e865bf050" providerId="ADAL" clId="{93B83639-6D3C-48DF-BDFE-F2E557323614}" dt="2024-05-23T12:54:54.052" v="4" actId="47"/>
      <pc:docMkLst>
        <pc:docMk/>
      </pc:docMkLst>
      <pc:sldChg chg="del">
        <pc:chgData name="Wojtachnik Robert" userId="8a9d3a0a-31f6-4f29-a6fd-ce3e865bf050" providerId="ADAL" clId="{93B83639-6D3C-48DF-BDFE-F2E557323614}" dt="2024-05-23T12:54:54.052" v="4" actId="47"/>
        <pc:sldMkLst>
          <pc:docMk/>
          <pc:sldMk cId="3563492250" sldId="303"/>
        </pc:sldMkLst>
      </pc:sldChg>
      <pc:sldChg chg="del">
        <pc:chgData name="Wojtachnik Robert" userId="8a9d3a0a-31f6-4f29-a6fd-ce3e865bf050" providerId="ADAL" clId="{93B83639-6D3C-48DF-BDFE-F2E557323614}" dt="2024-05-23T12:54:40.275" v="2" actId="47"/>
        <pc:sldMkLst>
          <pc:docMk/>
          <pc:sldMk cId="1288450918" sldId="378"/>
        </pc:sldMkLst>
      </pc:sldChg>
      <pc:sldChg chg="del">
        <pc:chgData name="Wojtachnik Robert" userId="8a9d3a0a-31f6-4f29-a6fd-ce3e865bf050" providerId="ADAL" clId="{93B83639-6D3C-48DF-BDFE-F2E557323614}" dt="2024-05-23T12:54:28.149" v="1" actId="47"/>
        <pc:sldMkLst>
          <pc:docMk/>
          <pc:sldMk cId="2842045918" sldId="379"/>
        </pc:sldMkLst>
      </pc:sldChg>
      <pc:sldChg chg="del">
        <pc:chgData name="Wojtachnik Robert" userId="8a9d3a0a-31f6-4f29-a6fd-ce3e865bf050" providerId="ADAL" clId="{93B83639-6D3C-48DF-BDFE-F2E557323614}" dt="2024-05-23T12:54:18.718" v="0" actId="47"/>
        <pc:sldMkLst>
          <pc:docMk/>
          <pc:sldMk cId="1684594381" sldId="1255"/>
        </pc:sldMkLst>
      </pc:sldChg>
      <pc:sldChg chg="del">
        <pc:chgData name="Wojtachnik Robert" userId="8a9d3a0a-31f6-4f29-a6fd-ce3e865bf050" providerId="ADAL" clId="{93B83639-6D3C-48DF-BDFE-F2E557323614}" dt="2024-05-23T12:54:49.834" v="3" actId="47"/>
        <pc:sldMkLst>
          <pc:docMk/>
          <pc:sldMk cId="2732469421" sldId="1262"/>
        </pc:sldMkLst>
      </pc:sldChg>
    </pc:docChg>
  </pc:docChgLst>
  <pc:docChgLst>
    <pc:chgData name="Wojtachnik Robert" userId="8a9d3a0a-31f6-4f29-a6fd-ce3e865bf050" providerId="ADAL" clId="{45CF558A-7B64-4BFA-A9C0-C5485E77071C}"/>
    <pc:docChg chg="undo redo custSel addSld delSld modSld modSection">
      <pc:chgData name="Wojtachnik Robert" userId="8a9d3a0a-31f6-4f29-a6fd-ce3e865bf050" providerId="ADAL" clId="{45CF558A-7B64-4BFA-A9C0-C5485E77071C}" dt="2023-06-01T10:14:40.482" v="708" actId="6549"/>
      <pc:docMkLst>
        <pc:docMk/>
      </pc:docMkLst>
      <pc:sldChg chg="addSp delSp modSp add mod modClrScheme chgLayout">
        <pc:chgData name="Wojtachnik Robert" userId="8a9d3a0a-31f6-4f29-a6fd-ce3e865bf050" providerId="ADAL" clId="{45CF558A-7B64-4BFA-A9C0-C5485E77071C}" dt="2023-05-29T21:29:48.828" v="185" actId="166"/>
        <pc:sldMkLst>
          <pc:docMk/>
          <pc:sldMk cId="0" sldId="256"/>
        </pc:sldMkLst>
        <pc:spChg chg="add del mod ord">
          <ac:chgData name="Wojtachnik Robert" userId="8a9d3a0a-31f6-4f29-a6fd-ce3e865bf050" providerId="ADAL" clId="{45CF558A-7B64-4BFA-A9C0-C5485E77071C}" dt="2023-05-29T21:25:54.287" v="146" actId="700"/>
          <ac:spMkLst>
            <pc:docMk/>
            <pc:sldMk cId="0" sldId="256"/>
            <ac:spMk id="2" creationId="{7F91C5C6-3A46-7737-2D17-41A49A2EB481}"/>
          </ac:spMkLst>
        </pc:spChg>
        <pc:spChg chg="add mod ord">
          <ac:chgData name="Wojtachnik Robert" userId="8a9d3a0a-31f6-4f29-a6fd-ce3e865bf050" providerId="ADAL" clId="{45CF558A-7B64-4BFA-A9C0-C5485E77071C}" dt="2023-05-29T21:27:23.759" v="163" actId="167"/>
          <ac:spMkLst>
            <pc:docMk/>
            <pc:sldMk cId="0" sldId="256"/>
            <ac:spMk id="3" creationId="{BFF20719-7973-6AF1-BBDE-D6885D608A9D}"/>
          </ac:spMkLst>
        </pc:spChg>
        <pc:spChg chg="mod ord">
          <ac:chgData name="Wojtachnik Robert" userId="8a9d3a0a-31f6-4f29-a6fd-ce3e865bf050" providerId="ADAL" clId="{45CF558A-7B64-4BFA-A9C0-C5485E77071C}" dt="2023-05-29T21:29:19.741" v="181" actId="14100"/>
          <ac:spMkLst>
            <pc:docMk/>
            <pc:sldMk cId="0" sldId="256"/>
            <ac:spMk id="54" creationId="{00000000-0000-0000-0000-000000000000}"/>
          </ac:spMkLst>
        </pc:spChg>
        <pc:spChg chg="mod ord">
          <ac:chgData name="Wojtachnik Robert" userId="8a9d3a0a-31f6-4f29-a6fd-ce3e865bf050" providerId="ADAL" clId="{45CF558A-7B64-4BFA-A9C0-C5485E77071C}" dt="2023-05-29T21:29:10.130" v="177" actId="14100"/>
          <ac:spMkLst>
            <pc:docMk/>
            <pc:sldMk cId="0" sldId="256"/>
            <ac:spMk id="55" creationId="{00000000-0000-0000-0000-000000000000}"/>
          </ac:spMkLst>
        </pc:spChg>
        <pc:spChg chg="mod">
          <ac:chgData name="Wojtachnik Robert" userId="8a9d3a0a-31f6-4f29-a6fd-ce3e865bf050" providerId="ADAL" clId="{45CF558A-7B64-4BFA-A9C0-C5485E77071C}" dt="2023-05-29T21:27:02.090" v="158" actId="1076"/>
          <ac:spMkLst>
            <pc:docMk/>
            <pc:sldMk cId="0" sldId="256"/>
            <ac:spMk id="57" creationId="{00000000-0000-0000-0000-000000000000}"/>
          </ac:spMkLst>
        </pc:spChg>
        <pc:spChg chg="mod">
          <ac:chgData name="Wojtachnik Robert" userId="8a9d3a0a-31f6-4f29-a6fd-ce3e865bf050" providerId="ADAL" clId="{45CF558A-7B64-4BFA-A9C0-C5485E77071C}" dt="2023-05-29T21:29:27.534" v="183" actId="1076"/>
          <ac:spMkLst>
            <pc:docMk/>
            <pc:sldMk cId="0" sldId="256"/>
            <ac:spMk id="58" creationId="{00000000-0000-0000-0000-000000000000}"/>
          </ac:spMkLst>
        </pc:spChg>
        <pc:spChg chg="mod">
          <ac:chgData name="Wojtachnik Robert" userId="8a9d3a0a-31f6-4f29-a6fd-ce3e865bf050" providerId="ADAL" clId="{45CF558A-7B64-4BFA-A9C0-C5485E77071C}" dt="2023-05-29T21:28:35.014" v="170" actId="108"/>
          <ac:spMkLst>
            <pc:docMk/>
            <pc:sldMk cId="0" sldId="256"/>
            <ac:spMk id="59" creationId="{00000000-0000-0000-0000-000000000000}"/>
          </ac:spMkLst>
        </pc:spChg>
        <pc:picChg chg="add del mod">
          <ac:chgData name="Wojtachnik Robert" userId="8a9d3a0a-31f6-4f29-a6fd-ce3e865bf050" providerId="ADAL" clId="{45CF558A-7B64-4BFA-A9C0-C5485E77071C}" dt="2023-05-29T21:28:53.986" v="173" actId="478"/>
          <ac:picMkLst>
            <pc:docMk/>
            <pc:sldMk cId="0" sldId="256"/>
            <ac:picMk id="4" creationId="{045758B6-C4F3-1CE6-CA7D-661F4ADA6F26}"/>
          </ac:picMkLst>
        </pc:picChg>
        <pc:picChg chg="mod ord">
          <ac:chgData name="Wojtachnik Robert" userId="8a9d3a0a-31f6-4f29-a6fd-ce3e865bf050" providerId="ADAL" clId="{45CF558A-7B64-4BFA-A9C0-C5485E77071C}" dt="2023-05-29T21:29:48.828" v="185" actId="166"/>
          <ac:picMkLst>
            <pc:docMk/>
            <pc:sldMk cId="0" sldId="256"/>
            <ac:picMk id="56" creationId="{00000000-0000-0000-0000-000000000000}"/>
          </ac:picMkLst>
        </pc:picChg>
      </pc:sldChg>
      <pc:sldChg chg="del mod modShow">
        <pc:chgData name="Wojtachnik Robert" userId="8a9d3a0a-31f6-4f29-a6fd-ce3e865bf050" providerId="ADAL" clId="{45CF558A-7B64-4BFA-A9C0-C5485E77071C}" dt="2023-05-29T21:25:01.429" v="143" actId="47"/>
        <pc:sldMkLst>
          <pc:docMk/>
          <pc:sldMk cId="2585879488" sldId="296"/>
        </pc:sldMkLst>
      </pc:sldChg>
      <pc:sldChg chg="addSp delSp modSp add mod modClrScheme modShow chgLayout">
        <pc:chgData name="Wojtachnik Robert" userId="8a9d3a0a-31f6-4f29-a6fd-ce3e865bf050" providerId="ADAL" clId="{45CF558A-7B64-4BFA-A9C0-C5485E77071C}" dt="2023-05-29T21:36:20.065" v="704" actId="729"/>
        <pc:sldMkLst>
          <pc:docMk/>
          <pc:sldMk cId="3563492250" sldId="303"/>
        </pc:sldMkLst>
        <pc:spChg chg="del mod ord">
          <ac:chgData name="Wojtachnik Robert" userId="8a9d3a0a-31f6-4f29-a6fd-ce3e865bf050" providerId="ADAL" clId="{45CF558A-7B64-4BFA-A9C0-C5485E77071C}" dt="2023-05-29T21:04:22.403" v="80" actId="478"/>
          <ac:spMkLst>
            <pc:docMk/>
            <pc:sldMk cId="3563492250" sldId="303"/>
            <ac:spMk id="2" creationId="{3819DAF0-1F41-5D5D-3B96-94CFC17C81F2}"/>
          </ac:spMkLst>
        </pc:spChg>
        <pc:spChg chg="add del mod ord">
          <ac:chgData name="Wojtachnik Robert" userId="8a9d3a0a-31f6-4f29-a6fd-ce3e865bf050" providerId="ADAL" clId="{45CF558A-7B64-4BFA-A9C0-C5485E77071C}" dt="2023-05-29T21:03:17.655" v="48" actId="700"/>
          <ac:spMkLst>
            <pc:docMk/>
            <pc:sldMk cId="3563492250" sldId="303"/>
            <ac:spMk id="3" creationId="{9AAF5D0A-4114-16BC-BE0C-3E5CB6600EE6}"/>
          </ac:spMkLst>
        </pc:spChg>
        <pc:spChg chg="mod">
          <ac:chgData name="Wojtachnik Robert" userId="8a9d3a0a-31f6-4f29-a6fd-ce3e865bf050" providerId="ADAL" clId="{45CF558A-7B64-4BFA-A9C0-C5485E77071C}" dt="2023-05-29T21:34:02.808" v="608" actId="1036"/>
          <ac:spMkLst>
            <pc:docMk/>
            <pc:sldMk cId="3563492250" sldId="303"/>
            <ac:spMk id="4" creationId="{13872925-F60F-8828-C18B-1C79891AC9A7}"/>
          </ac:spMkLst>
        </pc:spChg>
        <pc:spChg chg="mod">
          <ac:chgData name="Wojtachnik Robert" userId="8a9d3a0a-31f6-4f29-a6fd-ce3e865bf050" providerId="ADAL" clId="{45CF558A-7B64-4BFA-A9C0-C5485E77071C}" dt="2023-05-29T21:04:30.617" v="82" actId="1076"/>
          <ac:spMkLst>
            <pc:docMk/>
            <pc:sldMk cId="3563492250" sldId="303"/>
            <ac:spMk id="5" creationId="{3DA44DC1-72B0-A2E6-495F-993E28DB9332}"/>
          </ac:spMkLst>
        </pc:spChg>
        <pc:spChg chg="add mod ord">
          <ac:chgData name="Wojtachnik Robert" userId="8a9d3a0a-31f6-4f29-a6fd-ce3e865bf050" providerId="ADAL" clId="{45CF558A-7B64-4BFA-A9C0-C5485E77071C}" dt="2023-05-29T21:03:17.655" v="48" actId="700"/>
          <ac:spMkLst>
            <pc:docMk/>
            <pc:sldMk cId="3563492250" sldId="303"/>
            <ac:spMk id="6" creationId="{59D96683-5F11-0D98-0C0F-183E15A638E5}"/>
          </ac:spMkLst>
        </pc:spChg>
        <pc:spChg chg="mod">
          <ac:chgData name="Wojtachnik Robert" userId="8a9d3a0a-31f6-4f29-a6fd-ce3e865bf050" providerId="ADAL" clId="{45CF558A-7B64-4BFA-A9C0-C5485E77071C}" dt="2023-05-29T21:21:26.121" v="89" actId="6549"/>
          <ac:spMkLst>
            <pc:docMk/>
            <pc:sldMk cId="3563492250" sldId="303"/>
            <ac:spMk id="7" creationId="{6C0BA58B-4B63-1036-1D59-888A45644E61}"/>
          </ac:spMkLst>
        </pc:spChg>
        <pc:spChg chg="add del mod">
          <ac:chgData name="Wojtachnik Robert" userId="8a9d3a0a-31f6-4f29-a6fd-ce3e865bf050" providerId="ADAL" clId="{45CF558A-7B64-4BFA-A9C0-C5485E77071C}" dt="2023-05-29T21:04:25.603" v="81" actId="478"/>
          <ac:spMkLst>
            <pc:docMk/>
            <pc:sldMk cId="3563492250" sldId="303"/>
            <ac:spMk id="9" creationId="{3A01931B-DD7D-D75E-0A68-E092A8AB2DD5}"/>
          </ac:spMkLst>
        </pc:spChg>
        <pc:spChg chg="mod ord">
          <ac:chgData name="Wojtachnik Robert" userId="8a9d3a0a-31f6-4f29-a6fd-ce3e865bf050" providerId="ADAL" clId="{45CF558A-7B64-4BFA-A9C0-C5485E77071C}" dt="2023-05-29T21:03:17.655" v="48" actId="700"/>
          <ac:spMkLst>
            <pc:docMk/>
            <pc:sldMk cId="3563492250" sldId="303"/>
            <ac:spMk id="74" creationId="{00000000-0000-0000-0000-000000000000}"/>
          </ac:spMkLst>
        </pc:spChg>
        <pc:graphicFrameChg chg="mod modGraphic">
          <ac:chgData name="Wojtachnik Robert" userId="8a9d3a0a-31f6-4f29-a6fd-ce3e865bf050" providerId="ADAL" clId="{45CF558A-7B64-4BFA-A9C0-C5485E77071C}" dt="2023-05-29T21:35:54.723" v="702" actId="20577"/>
          <ac:graphicFrameMkLst>
            <pc:docMk/>
            <pc:sldMk cId="3563492250" sldId="303"/>
            <ac:graphicFrameMk id="13" creationId="{5EAC19E0-6CEE-45A0-B2FE-5261A8B8E72D}"/>
          </ac:graphicFrameMkLst>
        </pc:graphicFrameChg>
        <pc:picChg chg="add del mod">
          <ac:chgData name="Wojtachnik Robert" userId="8a9d3a0a-31f6-4f29-a6fd-ce3e865bf050" providerId="ADAL" clId="{45CF558A-7B64-4BFA-A9C0-C5485E77071C}" dt="2023-05-29T21:36:02.967" v="703" actId="478"/>
          <ac:picMkLst>
            <pc:docMk/>
            <pc:sldMk cId="3563492250" sldId="303"/>
            <ac:picMk id="10" creationId="{7FC3EFE5-FDF3-88AA-B80B-6E72695A4DFC}"/>
          </ac:picMkLst>
        </pc:picChg>
      </pc:sldChg>
      <pc:sldChg chg="addSp modSp mod">
        <pc:chgData name="Wojtachnik Robert" userId="8a9d3a0a-31f6-4f29-a6fd-ce3e865bf050" providerId="ADAL" clId="{45CF558A-7B64-4BFA-A9C0-C5485E77071C}" dt="2023-05-29T21:24:31.313" v="141" actId="1035"/>
        <pc:sldMkLst>
          <pc:docMk/>
          <pc:sldMk cId="2627972827" sldId="307"/>
        </pc:sldMkLst>
        <pc:spChg chg="add mod ord">
          <ac:chgData name="Wojtachnik Robert" userId="8a9d3a0a-31f6-4f29-a6fd-ce3e865bf050" providerId="ADAL" clId="{45CF558A-7B64-4BFA-A9C0-C5485E77071C}" dt="2023-05-29T21:24:31.313" v="141" actId="1035"/>
          <ac:spMkLst>
            <pc:docMk/>
            <pc:sldMk cId="2627972827" sldId="307"/>
            <ac:spMk id="2" creationId="{D073D533-86A7-7070-20F7-461F503E9DD3}"/>
          </ac:spMkLst>
        </pc:spChg>
        <pc:spChg chg="add mod">
          <ac:chgData name="Wojtachnik Robert" userId="8a9d3a0a-31f6-4f29-a6fd-ce3e865bf050" providerId="ADAL" clId="{45CF558A-7B64-4BFA-A9C0-C5485E77071C}" dt="2023-05-29T21:24:11.907" v="130" actId="2085"/>
          <ac:spMkLst>
            <pc:docMk/>
            <pc:sldMk cId="2627972827" sldId="307"/>
            <ac:spMk id="6" creationId="{A099BC54-CD94-7212-9CFC-C205B1947978}"/>
          </ac:spMkLst>
        </pc:spChg>
      </pc:sldChg>
      <pc:sldChg chg="modSp mod">
        <pc:chgData name="Wojtachnik Robert" userId="8a9d3a0a-31f6-4f29-a6fd-ce3e865bf050" providerId="ADAL" clId="{45CF558A-7B64-4BFA-A9C0-C5485E77071C}" dt="2023-06-01T10:14:40.482" v="708" actId="6549"/>
        <pc:sldMkLst>
          <pc:docMk/>
          <pc:sldMk cId="2670287787" sldId="377"/>
        </pc:sldMkLst>
        <pc:spChg chg="mod">
          <ac:chgData name="Wojtachnik Robert" userId="8a9d3a0a-31f6-4f29-a6fd-ce3e865bf050" providerId="ADAL" clId="{45CF558A-7B64-4BFA-A9C0-C5485E77071C}" dt="2023-06-01T10:14:40.482" v="708" actId="6549"/>
          <ac:spMkLst>
            <pc:docMk/>
            <pc:sldMk cId="2670287787" sldId="377"/>
            <ac:spMk id="2" creationId="{015BF1CF-89BC-F671-EC43-4F564AEC79EE}"/>
          </ac:spMkLst>
        </pc:spChg>
      </pc:sldChg>
      <pc:sldChg chg="mod modShow">
        <pc:chgData name="Wojtachnik Robert" userId="8a9d3a0a-31f6-4f29-a6fd-ce3e865bf050" providerId="ADAL" clId="{45CF558A-7B64-4BFA-A9C0-C5485E77071C}" dt="2023-05-29T21:30:05.441" v="186" actId="729"/>
        <pc:sldMkLst>
          <pc:docMk/>
          <pc:sldMk cId="220469658" sldId="381"/>
        </pc:sldMkLst>
      </pc:sldChg>
      <pc:sldChg chg="addSp modSp new mod modShow">
        <pc:chgData name="Wojtachnik Robert" userId="8a9d3a0a-31f6-4f29-a6fd-ce3e865bf050" providerId="ADAL" clId="{45CF558A-7B64-4BFA-A9C0-C5485E77071C}" dt="2023-06-01T10:14:33.532" v="707" actId="729"/>
        <pc:sldMkLst>
          <pc:docMk/>
          <pc:sldMk cId="2732469421" sldId="1262"/>
        </pc:sldMkLst>
        <pc:spChg chg="add mod">
          <ac:chgData name="Wojtachnik Robert" userId="8a9d3a0a-31f6-4f29-a6fd-ce3e865bf050" providerId="ADAL" clId="{45CF558A-7B64-4BFA-A9C0-C5485E77071C}" dt="2023-05-29T21:00:46.452" v="32" actId="1076"/>
          <ac:spMkLst>
            <pc:docMk/>
            <pc:sldMk cId="2732469421" sldId="1262"/>
            <ac:spMk id="6" creationId="{AA9EFF20-807C-99BD-EF0B-513DED3DEDB3}"/>
          </ac:spMkLst>
        </pc:spChg>
        <pc:spChg chg="add mod">
          <ac:chgData name="Wojtachnik Robert" userId="8a9d3a0a-31f6-4f29-a6fd-ce3e865bf050" providerId="ADAL" clId="{45CF558A-7B64-4BFA-A9C0-C5485E77071C}" dt="2023-05-29T21:00:55.162" v="36" actId="1076"/>
          <ac:spMkLst>
            <pc:docMk/>
            <pc:sldMk cId="2732469421" sldId="1262"/>
            <ac:spMk id="7" creationId="{E95A5889-E35E-A8D5-ACD8-43CD30E09E03}"/>
          </ac:spMkLst>
        </pc:spChg>
        <pc:spChg chg="add mod">
          <ac:chgData name="Wojtachnik Robert" userId="8a9d3a0a-31f6-4f29-a6fd-ce3e865bf050" providerId="ADAL" clId="{45CF558A-7B64-4BFA-A9C0-C5485E77071C}" dt="2023-05-29T21:01:12.521" v="45" actId="1037"/>
          <ac:spMkLst>
            <pc:docMk/>
            <pc:sldMk cId="2732469421" sldId="1262"/>
            <ac:spMk id="8" creationId="{172D73EB-6519-96E6-E4EE-3915400A255E}"/>
          </ac:spMkLst>
        </pc:spChg>
        <pc:picChg chg="add mod">
          <ac:chgData name="Wojtachnik Robert" userId="8a9d3a0a-31f6-4f29-a6fd-ce3e865bf050" providerId="ADAL" clId="{45CF558A-7B64-4BFA-A9C0-C5485E77071C}" dt="2023-05-29T21:00:50.738" v="35" actId="1076"/>
          <ac:picMkLst>
            <pc:docMk/>
            <pc:sldMk cId="2732469421" sldId="1262"/>
            <ac:picMk id="5" creationId="{36CCA825-7C15-F5FE-7F49-334D6B537B33}"/>
          </ac:picMkLst>
        </pc:picChg>
      </pc:sldChg>
      <pc:sldChg chg="add del">
        <pc:chgData name="Wojtachnik Robert" userId="8a9d3a0a-31f6-4f29-a6fd-ce3e865bf050" providerId="ADAL" clId="{45CF558A-7B64-4BFA-A9C0-C5485E77071C}" dt="2023-05-29T21:26:49.463" v="157" actId="47"/>
        <pc:sldMkLst>
          <pc:docMk/>
          <pc:sldMk cId="1779068080" sldId="1263"/>
        </pc:sldMkLst>
      </pc:sldChg>
    </pc:docChg>
  </pc:docChgLst>
  <pc:docChgLst>
    <pc:chgData name="Wojtachnik Robert" userId="8a9d3a0a-31f6-4f29-a6fd-ce3e865bf050" providerId="ADAL" clId="{614F5356-ABA1-43C1-A526-3F52A7C8F2FD}"/>
    <pc:docChg chg="undo redo custSel delSld modSld sldOrd modSection">
      <pc:chgData name="Wojtachnik Robert" userId="8a9d3a0a-31f6-4f29-a6fd-ce3e865bf050" providerId="ADAL" clId="{614F5356-ABA1-43C1-A526-3F52A7C8F2FD}" dt="2021-04-17T10:52:55.566" v="310" actId="20577"/>
      <pc:docMkLst>
        <pc:docMk/>
      </pc:docMkLst>
      <pc:sldChg chg="addSp delSp modSp mod">
        <pc:chgData name="Wojtachnik Robert" userId="8a9d3a0a-31f6-4f29-a6fd-ce3e865bf050" providerId="ADAL" clId="{614F5356-ABA1-43C1-A526-3F52A7C8F2FD}" dt="2021-04-17T10:51:01.368" v="305" actId="20577"/>
        <pc:sldMkLst>
          <pc:docMk/>
          <pc:sldMk cId="394291986" sldId="266"/>
        </pc:sldMkLst>
        <pc:spChg chg="mod">
          <ac:chgData name="Wojtachnik Robert" userId="8a9d3a0a-31f6-4f29-a6fd-ce3e865bf050" providerId="ADAL" clId="{614F5356-ABA1-43C1-A526-3F52A7C8F2FD}" dt="2021-04-17T10:51:01.368" v="305" actId="20577"/>
          <ac:spMkLst>
            <pc:docMk/>
            <pc:sldMk cId="394291986" sldId="266"/>
            <ac:spMk id="10" creationId="{00000000-0000-0000-0000-000000000000}"/>
          </ac:spMkLst>
        </pc:spChg>
        <pc:picChg chg="add del mod">
          <ac:chgData name="Wojtachnik Robert" userId="8a9d3a0a-31f6-4f29-a6fd-ce3e865bf050" providerId="ADAL" clId="{614F5356-ABA1-43C1-A526-3F52A7C8F2FD}" dt="2021-04-17T10:50:47.719" v="295" actId="478"/>
          <ac:picMkLst>
            <pc:docMk/>
            <pc:sldMk cId="394291986" sldId="266"/>
            <ac:picMk id="3" creationId="{381C8728-642F-464F-858D-A3A089118088}"/>
          </ac:picMkLst>
        </pc:picChg>
      </pc:sldChg>
      <pc:sldChg chg="modSp mod">
        <pc:chgData name="Wojtachnik Robert" userId="8a9d3a0a-31f6-4f29-a6fd-ce3e865bf050" providerId="ADAL" clId="{614F5356-ABA1-43C1-A526-3F52A7C8F2FD}" dt="2021-04-17T10:44:25.580" v="251" actId="20577"/>
        <pc:sldMkLst>
          <pc:docMk/>
          <pc:sldMk cId="2709027049" sldId="290"/>
        </pc:sldMkLst>
        <pc:spChg chg="mod">
          <ac:chgData name="Wojtachnik Robert" userId="8a9d3a0a-31f6-4f29-a6fd-ce3e865bf050" providerId="ADAL" clId="{614F5356-ABA1-43C1-A526-3F52A7C8F2FD}" dt="2021-04-17T10:44:25.580" v="251" actId="20577"/>
          <ac:spMkLst>
            <pc:docMk/>
            <pc:sldMk cId="2709027049" sldId="290"/>
            <ac:spMk id="2" creationId="{00000000-0000-0000-0000-000000000000}"/>
          </ac:spMkLst>
        </pc:spChg>
      </pc:sldChg>
      <pc:sldChg chg="addSp modSp mod">
        <pc:chgData name="Wojtachnik Robert" userId="8a9d3a0a-31f6-4f29-a6fd-ce3e865bf050" providerId="ADAL" clId="{614F5356-ABA1-43C1-A526-3F52A7C8F2FD}" dt="2021-04-17T09:56:03.770" v="160" actId="1076"/>
        <pc:sldMkLst>
          <pc:docMk/>
          <pc:sldMk cId="751331661" sldId="298"/>
        </pc:sldMkLst>
        <pc:spChg chg="add mod">
          <ac:chgData name="Wojtachnik Robert" userId="8a9d3a0a-31f6-4f29-a6fd-ce3e865bf050" providerId="ADAL" clId="{614F5356-ABA1-43C1-A526-3F52A7C8F2FD}" dt="2021-04-17T09:55:59.338" v="158" actId="2085"/>
          <ac:spMkLst>
            <pc:docMk/>
            <pc:sldMk cId="751331661" sldId="298"/>
            <ac:spMk id="2" creationId="{36FA8AC4-AAD9-40C8-8EBA-35A47749BE7C}"/>
          </ac:spMkLst>
        </pc:spChg>
        <pc:spChg chg="add mod">
          <ac:chgData name="Wojtachnik Robert" userId="8a9d3a0a-31f6-4f29-a6fd-ce3e865bf050" providerId="ADAL" clId="{614F5356-ABA1-43C1-A526-3F52A7C8F2FD}" dt="2021-04-17T09:56:03.770" v="160" actId="1076"/>
          <ac:spMkLst>
            <pc:docMk/>
            <pc:sldMk cId="751331661" sldId="298"/>
            <ac:spMk id="6" creationId="{2FEBDD8C-D636-43EC-AEE5-5A5FE9A27536}"/>
          </ac:spMkLst>
        </pc:spChg>
      </pc:sldChg>
      <pc:sldChg chg="modSp mod">
        <pc:chgData name="Wojtachnik Robert" userId="8a9d3a0a-31f6-4f29-a6fd-ce3e865bf050" providerId="ADAL" clId="{614F5356-ABA1-43C1-A526-3F52A7C8F2FD}" dt="2021-04-17T10:01:03.418" v="162" actId="207"/>
        <pc:sldMkLst>
          <pc:docMk/>
          <pc:sldMk cId="2201191381" sldId="308"/>
        </pc:sldMkLst>
        <pc:spChg chg="mod">
          <ac:chgData name="Wojtachnik Robert" userId="8a9d3a0a-31f6-4f29-a6fd-ce3e865bf050" providerId="ADAL" clId="{614F5356-ABA1-43C1-A526-3F52A7C8F2FD}" dt="2021-04-17T10:01:03.418" v="162" actId="207"/>
          <ac:spMkLst>
            <pc:docMk/>
            <pc:sldMk cId="2201191381" sldId="308"/>
            <ac:spMk id="8" creationId="{165A5C5A-CC31-4B96-8BD9-E79987727E77}"/>
          </ac:spMkLst>
        </pc:spChg>
      </pc:sldChg>
      <pc:sldChg chg="addSp delSp modSp mod">
        <pc:chgData name="Wojtachnik Robert" userId="8a9d3a0a-31f6-4f29-a6fd-ce3e865bf050" providerId="ADAL" clId="{614F5356-ABA1-43C1-A526-3F52A7C8F2FD}" dt="2021-04-17T10:34:00.575" v="212" actId="6549"/>
        <pc:sldMkLst>
          <pc:docMk/>
          <pc:sldMk cId="3578808949" sldId="311"/>
        </pc:sldMkLst>
        <pc:spChg chg="add del mod">
          <ac:chgData name="Wojtachnik Robert" userId="8a9d3a0a-31f6-4f29-a6fd-ce3e865bf050" providerId="ADAL" clId="{614F5356-ABA1-43C1-A526-3F52A7C8F2FD}" dt="2021-04-17T10:07:39.413" v="204" actId="478"/>
          <ac:spMkLst>
            <pc:docMk/>
            <pc:sldMk cId="3578808949" sldId="311"/>
            <ac:spMk id="2" creationId="{C226750C-BDF7-478F-A5C7-568BA6091560}"/>
          </ac:spMkLst>
        </pc:spChg>
        <pc:spChg chg="mod">
          <ac:chgData name="Wojtachnik Robert" userId="8a9d3a0a-31f6-4f29-a6fd-ce3e865bf050" providerId="ADAL" clId="{614F5356-ABA1-43C1-A526-3F52A7C8F2FD}" dt="2021-04-17T10:34:00.575" v="212" actId="6549"/>
          <ac:spMkLst>
            <pc:docMk/>
            <pc:sldMk cId="3578808949" sldId="311"/>
            <ac:spMk id="3" creationId="{D49D6AFF-C20A-4B74-BC7B-F3421DEDC719}"/>
          </ac:spMkLst>
        </pc:spChg>
        <pc:picChg chg="del">
          <ac:chgData name="Wojtachnik Robert" userId="8a9d3a0a-31f6-4f29-a6fd-ce3e865bf050" providerId="ADAL" clId="{614F5356-ABA1-43C1-A526-3F52A7C8F2FD}" dt="2021-04-17T10:26:05.067" v="206" actId="478"/>
          <ac:picMkLst>
            <pc:docMk/>
            <pc:sldMk cId="3578808949" sldId="311"/>
            <ac:picMk id="5" creationId="{C5E59881-C34F-4842-A76C-6E1A21FF0C8D}"/>
          </ac:picMkLst>
        </pc:picChg>
        <pc:picChg chg="add mod">
          <ac:chgData name="Wojtachnik Robert" userId="8a9d3a0a-31f6-4f29-a6fd-ce3e865bf050" providerId="ADAL" clId="{614F5356-ABA1-43C1-A526-3F52A7C8F2FD}" dt="2021-04-17T10:26:10.332" v="209" actId="14100"/>
          <ac:picMkLst>
            <pc:docMk/>
            <pc:sldMk cId="3578808949" sldId="311"/>
            <ac:picMk id="6" creationId="{E9423D1E-1E7E-4165-A97F-603FC7875334}"/>
          </ac:picMkLst>
        </pc:picChg>
      </pc:sldChg>
      <pc:sldChg chg="modSp mod">
        <pc:chgData name="Wojtachnik Robert" userId="8a9d3a0a-31f6-4f29-a6fd-ce3e865bf050" providerId="ADAL" clId="{614F5356-ABA1-43C1-A526-3F52A7C8F2FD}" dt="2021-04-17T10:44:10.191" v="241" actId="6549"/>
        <pc:sldMkLst>
          <pc:docMk/>
          <pc:sldMk cId="844049016" sldId="312"/>
        </pc:sldMkLst>
        <pc:spChg chg="mod">
          <ac:chgData name="Wojtachnik Robert" userId="8a9d3a0a-31f6-4f29-a6fd-ce3e865bf050" providerId="ADAL" clId="{614F5356-ABA1-43C1-A526-3F52A7C8F2FD}" dt="2021-04-17T10:44:10.191" v="241" actId="6549"/>
          <ac:spMkLst>
            <pc:docMk/>
            <pc:sldMk cId="844049016" sldId="312"/>
            <ac:spMk id="6" creationId="{D263FAEF-2045-4CB9-9C02-639D6B5310B9}"/>
          </ac:spMkLst>
        </pc:spChg>
        <pc:picChg chg="mod">
          <ac:chgData name="Wojtachnik Robert" userId="8a9d3a0a-31f6-4f29-a6fd-ce3e865bf050" providerId="ADAL" clId="{614F5356-ABA1-43C1-A526-3F52A7C8F2FD}" dt="2021-04-17T10:33:46.187" v="211" actId="1076"/>
          <ac:picMkLst>
            <pc:docMk/>
            <pc:sldMk cId="844049016" sldId="312"/>
            <ac:picMk id="8" creationId="{9F43544C-00CD-4C7E-A41A-A8DF31794EE9}"/>
          </ac:picMkLst>
        </pc:picChg>
      </pc:sldChg>
      <pc:sldChg chg="addSp delSp modSp mod">
        <pc:chgData name="Wojtachnik Robert" userId="8a9d3a0a-31f6-4f29-a6fd-ce3e865bf050" providerId="ADAL" clId="{614F5356-ABA1-43C1-A526-3F52A7C8F2FD}" dt="2021-04-17T10:52:55.566" v="310" actId="20577"/>
        <pc:sldMkLst>
          <pc:docMk/>
          <pc:sldMk cId="75347411" sldId="321"/>
        </pc:sldMkLst>
        <pc:spChg chg="mod">
          <ac:chgData name="Wojtachnik Robert" userId="8a9d3a0a-31f6-4f29-a6fd-ce3e865bf050" providerId="ADAL" clId="{614F5356-ABA1-43C1-A526-3F52A7C8F2FD}" dt="2021-04-17T09:52:11.212" v="141" actId="1076"/>
          <ac:spMkLst>
            <pc:docMk/>
            <pc:sldMk cId="75347411" sldId="321"/>
            <ac:spMk id="10" creationId="{CACB1921-FFAA-40E7-B1CB-25B2596D4A79}"/>
          </ac:spMkLst>
        </pc:spChg>
        <pc:spChg chg="mod">
          <ac:chgData name="Wojtachnik Robert" userId="8a9d3a0a-31f6-4f29-a6fd-ce3e865bf050" providerId="ADAL" clId="{614F5356-ABA1-43C1-A526-3F52A7C8F2FD}" dt="2021-04-17T09:52:11.212" v="141" actId="1076"/>
          <ac:spMkLst>
            <pc:docMk/>
            <pc:sldMk cId="75347411" sldId="321"/>
            <ac:spMk id="11" creationId="{872A5BD9-40CB-46EB-95A6-EDD4564023D1}"/>
          </ac:spMkLst>
        </pc:spChg>
        <pc:spChg chg="mod">
          <ac:chgData name="Wojtachnik Robert" userId="8a9d3a0a-31f6-4f29-a6fd-ce3e865bf050" providerId="ADAL" clId="{614F5356-ABA1-43C1-A526-3F52A7C8F2FD}" dt="2021-04-17T10:52:55.566" v="310" actId="20577"/>
          <ac:spMkLst>
            <pc:docMk/>
            <pc:sldMk cId="75347411" sldId="321"/>
            <ac:spMk id="12" creationId="{9D530C7B-8F0D-4189-B210-AB5ABE156170}"/>
          </ac:spMkLst>
        </pc:spChg>
        <pc:spChg chg="add del">
          <ac:chgData name="Wojtachnik Robert" userId="8a9d3a0a-31f6-4f29-a6fd-ce3e865bf050" providerId="ADAL" clId="{614F5356-ABA1-43C1-A526-3F52A7C8F2FD}" dt="2021-04-17T09:52:24.044" v="147" actId="22"/>
          <ac:spMkLst>
            <pc:docMk/>
            <pc:sldMk cId="75347411" sldId="321"/>
            <ac:spMk id="13" creationId="{0BFB3283-D862-42A0-84F2-2F11BBE2559E}"/>
          </ac:spMkLst>
        </pc:spChg>
        <pc:spChg chg="add del mod">
          <ac:chgData name="Wojtachnik Robert" userId="8a9d3a0a-31f6-4f29-a6fd-ce3e865bf050" providerId="ADAL" clId="{614F5356-ABA1-43C1-A526-3F52A7C8F2FD}" dt="2021-04-17T10:44:13.984" v="249"/>
          <ac:spMkLst>
            <pc:docMk/>
            <pc:sldMk cId="75347411" sldId="321"/>
            <ac:spMk id="17" creationId="{186D6301-3EE0-4C5E-B140-A7AB85E8F969}"/>
          </ac:spMkLst>
        </pc:spChg>
        <pc:spChg chg="mod">
          <ac:chgData name="Wojtachnik Robert" userId="8a9d3a0a-31f6-4f29-a6fd-ce3e865bf050" providerId="ADAL" clId="{614F5356-ABA1-43C1-A526-3F52A7C8F2FD}" dt="2021-04-17T09:52:29.665" v="148" actId="1076"/>
          <ac:spMkLst>
            <pc:docMk/>
            <pc:sldMk cId="75347411" sldId="321"/>
            <ac:spMk id="18" creationId="{0A93D678-F05E-4D98-8173-50D3CDFC6CEA}"/>
          </ac:spMkLst>
        </pc:spChg>
        <pc:spChg chg="mod">
          <ac:chgData name="Wojtachnik Robert" userId="8a9d3a0a-31f6-4f29-a6fd-ce3e865bf050" providerId="ADAL" clId="{614F5356-ABA1-43C1-A526-3F52A7C8F2FD}" dt="2021-04-17T10:44:12.088" v="245" actId="6549"/>
          <ac:spMkLst>
            <pc:docMk/>
            <pc:sldMk cId="75347411" sldId="321"/>
            <ac:spMk id="20" creationId="{FDE44068-90DD-4D74-8D14-FBF4367A69B9}"/>
          </ac:spMkLst>
        </pc:spChg>
        <pc:picChg chg="mod">
          <ac:chgData name="Wojtachnik Robert" userId="8a9d3a0a-31f6-4f29-a6fd-ce3e865bf050" providerId="ADAL" clId="{614F5356-ABA1-43C1-A526-3F52A7C8F2FD}" dt="2021-04-17T09:52:11.212" v="141" actId="1076"/>
          <ac:picMkLst>
            <pc:docMk/>
            <pc:sldMk cId="75347411" sldId="321"/>
            <ac:picMk id="14" creationId="{B44A1AA0-3A1B-4CA8-BF28-2180B4BE9D48}"/>
          </ac:picMkLst>
        </pc:picChg>
        <pc:picChg chg="mod">
          <ac:chgData name="Wojtachnik Robert" userId="8a9d3a0a-31f6-4f29-a6fd-ce3e865bf050" providerId="ADAL" clId="{614F5356-ABA1-43C1-A526-3F52A7C8F2FD}" dt="2021-04-17T09:52:11.212" v="141" actId="1076"/>
          <ac:picMkLst>
            <pc:docMk/>
            <pc:sldMk cId="75347411" sldId="321"/>
            <ac:picMk id="15" creationId="{EB7F4105-B0C2-4AC5-A36E-818E5FAA7FA9}"/>
          </ac:picMkLst>
        </pc:picChg>
        <pc:picChg chg="mod">
          <ac:chgData name="Wojtachnik Robert" userId="8a9d3a0a-31f6-4f29-a6fd-ce3e865bf050" providerId="ADAL" clId="{614F5356-ABA1-43C1-A526-3F52A7C8F2FD}" dt="2021-04-17T09:52:11.212" v="141" actId="1076"/>
          <ac:picMkLst>
            <pc:docMk/>
            <pc:sldMk cId="75347411" sldId="321"/>
            <ac:picMk id="16" creationId="{D79736EF-1FD8-42B6-B162-C2BDED419F6F}"/>
          </ac:picMkLst>
        </pc:picChg>
      </pc:sldChg>
      <pc:sldChg chg="del">
        <pc:chgData name="Wojtachnik Robert" userId="8a9d3a0a-31f6-4f29-a6fd-ce3e865bf050" providerId="ADAL" clId="{614F5356-ABA1-43C1-A526-3F52A7C8F2FD}" dt="2021-04-17T09:53:13.883" v="150" actId="47"/>
        <pc:sldMkLst>
          <pc:docMk/>
          <pc:sldMk cId="4018481457" sldId="333"/>
        </pc:sldMkLst>
      </pc:sldChg>
      <pc:sldChg chg="modSp mod ord">
        <pc:chgData name="Wojtachnik Robert" userId="8a9d3a0a-31f6-4f29-a6fd-ce3e865bf050" providerId="ADAL" clId="{614F5356-ABA1-43C1-A526-3F52A7C8F2FD}" dt="2021-04-17T10:44:20.348" v="250" actId="1076"/>
        <pc:sldMkLst>
          <pc:docMk/>
          <pc:sldMk cId="1809383504" sldId="338"/>
        </pc:sldMkLst>
        <pc:spChg chg="mod">
          <ac:chgData name="Wojtachnik Robert" userId="8a9d3a0a-31f6-4f29-a6fd-ce3e865bf050" providerId="ADAL" clId="{614F5356-ABA1-43C1-A526-3F52A7C8F2FD}" dt="2021-04-17T10:44:20.348" v="250" actId="1076"/>
          <ac:spMkLst>
            <pc:docMk/>
            <pc:sldMk cId="1809383504" sldId="338"/>
            <ac:spMk id="4" creationId="{CDD8D018-A995-4D4D-B8A3-7C3C99FB3D1C}"/>
          </ac:spMkLst>
        </pc:spChg>
      </pc:sldChg>
      <pc:sldChg chg="delSp modSp mod">
        <pc:chgData name="Wojtachnik Robert" userId="8a9d3a0a-31f6-4f29-a6fd-ce3e865bf050" providerId="ADAL" clId="{614F5356-ABA1-43C1-A526-3F52A7C8F2FD}" dt="2021-04-17T09:53:32.851" v="155" actId="1076"/>
        <pc:sldMkLst>
          <pc:docMk/>
          <pc:sldMk cId="4185592467" sldId="339"/>
        </pc:sldMkLst>
        <pc:spChg chg="mod">
          <ac:chgData name="Wojtachnik Robert" userId="8a9d3a0a-31f6-4f29-a6fd-ce3e865bf050" providerId="ADAL" clId="{614F5356-ABA1-43C1-A526-3F52A7C8F2FD}" dt="2021-04-17T09:53:29.330" v="154" actId="1076"/>
          <ac:spMkLst>
            <pc:docMk/>
            <pc:sldMk cId="4185592467" sldId="339"/>
            <ac:spMk id="9" creationId="{00000000-0000-0000-0000-000000000000}"/>
          </ac:spMkLst>
        </pc:spChg>
        <pc:picChg chg="mod">
          <ac:chgData name="Wojtachnik Robert" userId="8a9d3a0a-31f6-4f29-a6fd-ce3e865bf050" providerId="ADAL" clId="{614F5356-ABA1-43C1-A526-3F52A7C8F2FD}" dt="2021-04-17T09:53:32.851" v="155" actId="1076"/>
          <ac:picMkLst>
            <pc:docMk/>
            <pc:sldMk cId="4185592467" sldId="339"/>
            <ac:picMk id="5" creationId="{07548E27-DAD1-41A1-A1FE-DB906E3C03EE}"/>
          </ac:picMkLst>
        </pc:picChg>
        <pc:picChg chg="del">
          <ac:chgData name="Wojtachnik Robert" userId="8a9d3a0a-31f6-4f29-a6fd-ce3e865bf050" providerId="ADAL" clId="{614F5356-ABA1-43C1-A526-3F52A7C8F2FD}" dt="2021-04-17T09:53:22.844" v="153" actId="478"/>
          <ac:picMkLst>
            <pc:docMk/>
            <pc:sldMk cId="4185592467" sldId="339"/>
            <ac:picMk id="15" creationId="{6A9AE144-2E76-4EDE-A0A8-4DC544ADCDD4}"/>
          </ac:picMkLst>
        </pc:picChg>
      </pc:sldChg>
      <pc:sldChg chg="mod modShow">
        <pc:chgData name="Wojtachnik Robert" userId="8a9d3a0a-31f6-4f29-a6fd-ce3e865bf050" providerId="ADAL" clId="{614F5356-ABA1-43C1-A526-3F52A7C8F2FD}" dt="2021-04-17T09:51:33.370" v="91" actId="729"/>
        <pc:sldMkLst>
          <pc:docMk/>
          <pc:sldMk cId="1562145921" sldId="364"/>
        </pc:sldMkLst>
      </pc:sldChg>
      <pc:sldChg chg="del">
        <pc:chgData name="Wojtachnik Robert" userId="8a9d3a0a-31f6-4f29-a6fd-ce3e865bf050" providerId="ADAL" clId="{614F5356-ABA1-43C1-A526-3F52A7C8F2FD}" dt="2021-04-17T09:53:12.909" v="149" actId="47"/>
        <pc:sldMkLst>
          <pc:docMk/>
          <pc:sldMk cId="473687303" sldId="369"/>
        </pc:sldMkLst>
      </pc:sldChg>
      <pc:sldChg chg="modSp mod">
        <pc:chgData name="Wojtachnik Robert" userId="8a9d3a0a-31f6-4f29-a6fd-ce3e865bf050" providerId="ADAL" clId="{614F5356-ABA1-43C1-A526-3F52A7C8F2FD}" dt="2021-04-17T10:44:49.121" v="252" actId="20577"/>
        <pc:sldMkLst>
          <pc:docMk/>
          <pc:sldMk cId="594647971" sldId="370"/>
        </pc:sldMkLst>
        <pc:spChg chg="mod">
          <ac:chgData name="Wojtachnik Robert" userId="8a9d3a0a-31f6-4f29-a6fd-ce3e865bf050" providerId="ADAL" clId="{614F5356-ABA1-43C1-A526-3F52A7C8F2FD}" dt="2021-04-17T10:44:49.121" v="252" actId="20577"/>
          <ac:spMkLst>
            <pc:docMk/>
            <pc:sldMk cId="594647971" sldId="370"/>
            <ac:spMk id="2" creationId="{73FF806B-C494-4422-A451-241D5B2AB808}"/>
          </ac:spMkLst>
        </pc:spChg>
      </pc:sldChg>
    </pc:docChg>
  </pc:docChgLst>
  <pc:docChgLst>
    <pc:chgData name="Wojtachnik Robert" userId="8a9d3a0a-31f6-4f29-a6fd-ce3e865bf050" providerId="ADAL" clId="{AAE238E5-76ED-47D0-BC77-C309DF18351E}"/>
    <pc:docChg chg="undo custSel addSld delSld modSld sldOrd modMainMaster modSection">
      <pc:chgData name="Wojtachnik Robert" userId="8a9d3a0a-31f6-4f29-a6fd-ce3e865bf050" providerId="ADAL" clId="{AAE238E5-76ED-47D0-BC77-C309DF18351E}" dt="2022-05-23T12:11:32.331" v="399" actId="404"/>
      <pc:docMkLst>
        <pc:docMk/>
      </pc:docMkLst>
      <pc:sldChg chg="addSp modSp del mod">
        <pc:chgData name="Wojtachnik Robert" userId="8a9d3a0a-31f6-4f29-a6fd-ce3e865bf050" providerId="ADAL" clId="{AAE238E5-76ED-47D0-BC77-C309DF18351E}" dt="2022-05-22T22:50:00.244" v="325" actId="47"/>
        <pc:sldMkLst>
          <pc:docMk/>
          <pc:sldMk cId="442812382" sldId="263"/>
        </pc:sldMkLst>
        <pc:spChg chg="add mod">
          <ac:chgData name="Wojtachnik Robert" userId="8a9d3a0a-31f6-4f29-a6fd-ce3e865bf050" providerId="ADAL" clId="{AAE238E5-76ED-47D0-BC77-C309DF18351E}" dt="2022-05-22T22:05:41.337" v="271" actId="20577"/>
          <ac:spMkLst>
            <pc:docMk/>
            <pc:sldMk cId="442812382" sldId="263"/>
            <ac:spMk id="5" creationId="{04A22309-17B6-E7F0-CDD2-B6C91A74B65E}"/>
          </ac:spMkLst>
        </pc:spChg>
        <pc:spChg chg="mod">
          <ac:chgData name="Wojtachnik Robert" userId="8a9d3a0a-31f6-4f29-a6fd-ce3e865bf050" providerId="ADAL" clId="{AAE238E5-76ED-47D0-BC77-C309DF18351E}" dt="2022-05-22T22:05:43.372" v="272" actId="20577"/>
          <ac:spMkLst>
            <pc:docMk/>
            <pc:sldMk cId="442812382" sldId="263"/>
            <ac:spMk id="7" creationId="{00000000-0000-0000-0000-000000000000}"/>
          </ac:spMkLst>
        </pc:spChg>
      </pc:sldChg>
      <pc:sldChg chg="addSp modSp mod">
        <pc:chgData name="Wojtachnik Robert" userId="8a9d3a0a-31f6-4f29-a6fd-ce3e865bf050" providerId="ADAL" clId="{AAE238E5-76ED-47D0-BC77-C309DF18351E}" dt="2022-05-22T22:07:28.532" v="285" actId="1076"/>
        <pc:sldMkLst>
          <pc:docMk/>
          <pc:sldMk cId="3504062743" sldId="269"/>
        </pc:sldMkLst>
        <pc:spChg chg="mod">
          <ac:chgData name="Wojtachnik Robert" userId="8a9d3a0a-31f6-4f29-a6fd-ce3e865bf050" providerId="ADAL" clId="{AAE238E5-76ED-47D0-BC77-C309DF18351E}" dt="2022-05-22T22:07:28.532" v="285" actId="1076"/>
          <ac:spMkLst>
            <pc:docMk/>
            <pc:sldMk cId="3504062743" sldId="269"/>
            <ac:spMk id="4" creationId="{C1595571-2272-47EA-8643-39D592EC5328}"/>
          </ac:spMkLst>
        </pc:spChg>
        <pc:spChg chg="add mod">
          <ac:chgData name="Wojtachnik Robert" userId="8a9d3a0a-31f6-4f29-a6fd-ce3e865bf050" providerId="ADAL" clId="{AAE238E5-76ED-47D0-BC77-C309DF18351E}" dt="2022-05-22T20:47:30.067" v="31" actId="1076"/>
          <ac:spMkLst>
            <pc:docMk/>
            <pc:sldMk cId="3504062743" sldId="269"/>
            <ac:spMk id="6" creationId="{73F54E49-18BD-455C-2DD3-5D3C127DB962}"/>
          </ac:spMkLst>
        </pc:spChg>
      </pc:sldChg>
      <pc:sldChg chg="addSp modSp mod">
        <pc:chgData name="Wojtachnik Robert" userId="8a9d3a0a-31f6-4f29-a6fd-ce3e865bf050" providerId="ADAL" clId="{AAE238E5-76ED-47D0-BC77-C309DF18351E}" dt="2022-05-22T21:59:01.986" v="240" actId="20577"/>
        <pc:sldMkLst>
          <pc:docMk/>
          <pc:sldMk cId="2709027049" sldId="290"/>
        </pc:sldMkLst>
        <pc:spChg chg="mod">
          <ac:chgData name="Wojtachnik Robert" userId="8a9d3a0a-31f6-4f29-a6fd-ce3e865bf050" providerId="ADAL" clId="{AAE238E5-76ED-47D0-BC77-C309DF18351E}" dt="2022-05-22T21:59:01.986" v="240" actId="20577"/>
          <ac:spMkLst>
            <pc:docMk/>
            <pc:sldMk cId="2709027049" sldId="290"/>
            <ac:spMk id="2" creationId="{00000000-0000-0000-0000-000000000000}"/>
          </ac:spMkLst>
        </pc:spChg>
        <pc:spChg chg="add mod">
          <ac:chgData name="Wojtachnik Robert" userId="8a9d3a0a-31f6-4f29-a6fd-ce3e865bf050" providerId="ADAL" clId="{AAE238E5-76ED-47D0-BC77-C309DF18351E}" dt="2022-05-22T21:58:59.466" v="239" actId="20577"/>
          <ac:spMkLst>
            <pc:docMk/>
            <pc:sldMk cId="2709027049" sldId="290"/>
            <ac:spMk id="4" creationId="{C3AA311B-BCD7-6364-4EDD-7C8D3F4C52E0}"/>
          </ac:spMkLst>
        </pc:spChg>
      </pc:sldChg>
      <pc:sldChg chg="addSp delSp modSp mod">
        <pc:chgData name="Wojtachnik Robert" userId="8a9d3a0a-31f6-4f29-a6fd-ce3e865bf050" providerId="ADAL" clId="{AAE238E5-76ED-47D0-BC77-C309DF18351E}" dt="2022-05-22T20:46:57.084" v="29"/>
        <pc:sldMkLst>
          <pc:docMk/>
          <pc:sldMk cId="2585879488" sldId="296"/>
        </pc:sldMkLst>
        <pc:spChg chg="add mod">
          <ac:chgData name="Wojtachnik Robert" userId="8a9d3a0a-31f6-4f29-a6fd-ce3e865bf050" providerId="ADAL" clId="{AAE238E5-76ED-47D0-BC77-C309DF18351E}" dt="2022-05-22T20:46:57.084" v="29"/>
          <ac:spMkLst>
            <pc:docMk/>
            <pc:sldMk cId="2585879488" sldId="296"/>
            <ac:spMk id="5" creationId="{3EA099F9-6320-1DE3-6D41-8AED3AE8768D}"/>
          </ac:spMkLst>
        </pc:spChg>
        <pc:picChg chg="add mod">
          <ac:chgData name="Wojtachnik Robert" userId="8a9d3a0a-31f6-4f29-a6fd-ce3e865bf050" providerId="ADAL" clId="{AAE238E5-76ED-47D0-BC77-C309DF18351E}" dt="2022-05-22T20:36:03.084" v="5" actId="14100"/>
          <ac:picMkLst>
            <pc:docMk/>
            <pc:sldMk cId="2585879488" sldId="296"/>
            <ac:picMk id="3" creationId="{96FEB88F-96F6-C59A-1CBE-C30A548E2AAB}"/>
          </ac:picMkLst>
        </pc:picChg>
        <pc:picChg chg="del mod">
          <ac:chgData name="Wojtachnik Robert" userId="8a9d3a0a-31f6-4f29-a6fd-ce3e865bf050" providerId="ADAL" clId="{AAE238E5-76ED-47D0-BC77-C309DF18351E}" dt="2022-05-22T20:35:53.837" v="1" actId="478"/>
          <ac:picMkLst>
            <pc:docMk/>
            <pc:sldMk cId="2585879488" sldId="296"/>
            <ac:picMk id="7" creationId="{05CC035D-13FE-43E4-87A8-A5ECA9E0AF27}"/>
          </ac:picMkLst>
        </pc:picChg>
      </pc:sldChg>
      <pc:sldChg chg="del">
        <pc:chgData name="Wojtachnik Robert" userId="8a9d3a0a-31f6-4f29-a6fd-ce3e865bf050" providerId="ADAL" clId="{AAE238E5-76ED-47D0-BC77-C309DF18351E}" dt="2022-05-22T22:52:55.176" v="338" actId="47"/>
        <pc:sldMkLst>
          <pc:docMk/>
          <pc:sldMk cId="751331661" sldId="298"/>
        </pc:sldMkLst>
      </pc:sldChg>
      <pc:sldChg chg="del">
        <pc:chgData name="Wojtachnik Robert" userId="8a9d3a0a-31f6-4f29-a6fd-ce3e865bf050" providerId="ADAL" clId="{AAE238E5-76ED-47D0-BC77-C309DF18351E}" dt="2022-05-22T22:53:52.870" v="341" actId="47"/>
        <pc:sldMkLst>
          <pc:docMk/>
          <pc:sldMk cId="3216042887" sldId="299"/>
        </pc:sldMkLst>
      </pc:sldChg>
      <pc:sldChg chg="addSp delSp modSp mod">
        <pc:chgData name="Wojtachnik Robert" userId="8a9d3a0a-31f6-4f29-a6fd-ce3e865bf050" providerId="ADAL" clId="{AAE238E5-76ED-47D0-BC77-C309DF18351E}" dt="2022-05-22T21:13:03.566" v="110" actId="14100"/>
        <pc:sldMkLst>
          <pc:docMk/>
          <pc:sldMk cId="2627972827" sldId="307"/>
        </pc:sldMkLst>
        <pc:picChg chg="add mod">
          <ac:chgData name="Wojtachnik Robert" userId="8a9d3a0a-31f6-4f29-a6fd-ce3e865bf050" providerId="ADAL" clId="{AAE238E5-76ED-47D0-BC77-C309DF18351E}" dt="2022-05-22T21:13:03.566" v="110" actId="14100"/>
          <ac:picMkLst>
            <pc:docMk/>
            <pc:sldMk cId="2627972827" sldId="307"/>
            <ac:picMk id="5" creationId="{83BC12B5-2CE9-0E0E-6198-DFE0D8FB36E8}"/>
          </ac:picMkLst>
        </pc:picChg>
        <pc:picChg chg="del">
          <ac:chgData name="Wojtachnik Robert" userId="8a9d3a0a-31f6-4f29-a6fd-ce3e865bf050" providerId="ADAL" clId="{AAE238E5-76ED-47D0-BC77-C309DF18351E}" dt="2022-05-22T21:12:56.985" v="107" actId="478"/>
          <ac:picMkLst>
            <pc:docMk/>
            <pc:sldMk cId="2627972827" sldId="307"/>
            <ac:picMk id="6" creationId="{2BBA4681-35EB-4202-9AA5-73F25FC2EF94}"/>
          </ac:picMkLst>
        </pc:picChg>
      </pc:sldChg>
      <pc:sldChg chg="addSp modSp mod">
        <pc:chgData name="Wojtachnik Robert" userId="8a9d3a0a-31f6-4f29-a6fd-ce3e865bf050" providerId="ADAL" clId="{AAE238E5-76ED-47D0-BC77-C309DF18351E}" dt="2022-05-22T22:06:12.707" v="284" actId="1076"/>
        <pc:sldMkLst>
          <pc:docMk/>
          <pc:sldMk cId="2201191381" sldId="308"/>
        </pc:sldMkLst>
        <pc:spChg chg="add mod">
          <ac:chgData name="Wojtachnik Robert" userId="8a9d3a0a-31f6-4f29-a6fd-ce3e865bf050" providerId="ADAL" clId="{AAE238E5-76ED-47D0-BC77-C309DF18351E}" dt="2022-05-22T22:06:08.779" v="283" actId="20577"/>
          <ac:spMkLst>
            <pc:docMk/>
            <pc:sldMk cId="2201191381" sldId="308"/>
            <ac:spMk id="6" creationId="{ED652CAD-FC42-B163-87AA-FFC5456EAFF4}"/>
          </ac:spMkLst>
        </pc:spChg>
        <pc:spChg chg="mod">
          <ac:chgData name="Wojtachnik Robert" userId="8a9d3a0a-31f6-4f29-a6fd-ce3e865bf050" providerId="ADAL" clId="{AAE238E5-76ED-47D0-BC77-C309DF18351E}" dt="2022-05-22T21:13:21.341" v="111" actId="20577"/>
          <ac:spMkLst>
            <pc:docMk/>
            <pc:sldMk cId="2201191381" sldId="308"/>
            <ac:spMk id="7" creationId="{00000000-0000-0000-0000-000000000000}"/>
          </ac:spMkLst>
        </pc:spChg>
        <pc:spChg chg="mod">
          <ac:chgData name="Wojtachnik Robert" userId="8a9d3a0a-31f6-4f29-a6fd-ce3e865bf050" providerId="ADAL" clId="{AAE238E5-76ED-47D0-BC77-C309DF18351E}" dt="2022-05-22T22:06:12.707" v="284" actId="1076"/>
          <ac:spMkLst>
            <pc:docMk/>
            <pc:sldMk cId="2201191381" sldId="308"/>
            <ac:spMk id="15" creationId="{00000000-0000-0000-0000-000000000000}"/>
          </ac:spMkLst>
        </pc:spChg>
      </pc:sldChg>
      <pc:sldChg chg="addSp delSp modSp mod">
        <pc:chgData name="Wojtachnik Robert" userId="8a9d3a0a-31f6-4f29-a6fd-ce3e865bf050" providerId="ADAL" clId="{AAE238E5-76ED-47D0-BC77-C309DF18351E}" dt="2022-05-22T22:05:21.394" v="263" actId="1076"/>
        <pc:sldMkLst>
          <pc:docMk/>
          <pc:sldMk cId="3578808949" sldId="311"/>
        </pc:sldMkLst>
        <pc:spChg chg="mod">
          <ac:chgData name="Wojtachnik Robert" userId="8a9d3a0a-31f6-4f29-a6fd-ce3e865bf050" providerId="ADAL" clId="{AAE238E5-76ED-47D0-BC77-C309DF18351E}" dt="2022-05-22T21:10:27.112" v="102" actId="20577"/>
          <ac:spMkLst>
            <pc:docMk/>
            <pc:sldMk cId="3578808949" sldId="311"/>
            <ac:spMk id="3" creationId="{D49D6AFF-C20A-4B74-BC7B-F3421DEDC719}"/>
          </ac:spMkLst>
        </pc:spChg>
        <pc:spChg chg="add mod">
          <ac:chgData name="Wojtachnik Robert" userId="8a9d3a0a-31f6-4f29-a6fd-ce3e865bf050" providerId="ADAL" clId="{AAE238E5-76ED-47D0-BC77-C309DF18351E}" dt="2022-05-22T21:10:32.084" v="104" actId="14100"/>
          <ac:spMkLst>
            <pc:docMk/>
            <pc:sldMk cId="3578808949" sldId="311"/>
            <ac:spMk id="5" creationId="{E09BF734-4EF1-CA1B-4FA2-1864353F2F99}"/>
          </ac:spMkLst>
        </pc:spChg>
        <pc:picChg chg="del">
          <ac:chgData name="Wojtachnik Robert" userId="8a9d3a0a-31f6-4f29-a6fd-ce3e865bf050" providerId="ADAL" clId="{AAE238E5-76ED-47D0-BC77-C309DF18351E}" dt="2022-05-22T21:43:12.310" v="112" actId="478"/>
          <ac:picMkLst>
            <pc:docMk/>
            <pc:sldMk cId="3578808949" sldId="311"/>
            <ac:picMk id="6" creationId="{E9423D1E-1E7E-4165-A97F-603FC7875334}"/>
          </ac:picMkLst>
        </pc:picChg>
        <pc:picChg chg="add del mod">
          <ac:chgData name="Wojtachnik Robert" userId="8a9d3a0a-31f6-4f29-a6fd-ce3e865bf050" providerId="ADAL" clId="{AAE238E5-76ED-47D0-BC77-C309DF18351E}" dt="2022-05-22T22:05:10.984" v="257" actId="478"/>
          <ac:picMkLst>
            <pc:docMk/>
            <pc:sldMk cId="3578808949" sldId="311"/>
            <ac:picMk id="7" creationId="{885B4F01-242C-25BC-EC96-89944D2BD3D3}"/>
          </ac:picMkLst>
        </pc:picChg>
        <pc:picChg chg="add mod">
          <ac:chgData name="Wojtachnik Robert" userId="8a9d3a0a-31f6-4f29-a6fd-ce3e865bf050" providerId="ADAL" clId="{AAE238E5-76ED-47D0-BC77-C309DF18351E}" dt="2022-05-22T22:05:21.394" v="263" actId="1076"/>
          <ac:picMkLst>
            <pc:docMk/>
            <pc:sldMk cId="3578808949" sldId="311"/>
            <ac:picMk id="9" creationId="{49F01944-C624-3ECD-F25D-B41FB9EFB289}"/>
          </ac:picMkLst>
        </pc:picChg>
      </pc:sldChg>
      <pc:sldChg chg="addSp modSp mod">
        <pc:chgData name="Wojtachnik Robert" userId="8a9d3a0a-31f6-4f29-a6fd-ce3e865bf050" providerId="ADAL" clId="{AAE238E5-76ED-47D0-BC77-C309DF18351E}" dt="2022-05-22T21:57:38.721" v="215" actId="20577"/>
        <pc:sldMkLst>
          <pc:docMk/>
          <pc:sldMk cId="844049016" sldId="312"/>
        </pc:sldMkLst>
        <pc:spChg chg="add mod">
          <ac:chgData name="Wojtachnik Robert" userId="8a9d3a0a-31f6-4f29-a6fd-ce3e865bf050" providerId="ADAL" clId="{AAE238E5-76ED-47D0-BC77-C309DF18351E}" dt="2022-05-22T21:57:36.907" v="214"/>
          <ac:spMkLst>
            <pc:docMk/>
            <pc:sldMk cId="844049016" sldId="312"/>
            <ac:spMk id="4" creationId="{9D151FDD-805E-21BA-864D-F4557FD5CBA5}"/>
          </ac:spMkLst>
        </pc:spChg>
        <pc:spChg chg="mod">
          <ac:chgData name="Wojtachnik Robert" userId="8a9d3a0a-31f6-4f29-a6fd-ce3e865bf050" providerId="ADAL" clId="{AAE238E5-76ED-47D0-BC77-C309DF18351E}" dt="2022-05-22T21:57:38.721" v="215" actId="20577"/>
          <ac:spMkLst>
            <pc:docMk/>
            <pc:sldMk cId="844049016" sldId="312"/>
            <ac:spMk id="6" creationId="{D263FAEF-2045-4CB9-9C02-639D6B5310B9}"/>
          </ac:spMkLst>
        </pc:spChg>
      </pc:sldChg>
      <pc:sldChg chg="addSp modSp mod">
        <pc:chgData name="Wojtachnik Robert" userId="8a9d3a0a-31f6-4f29-a6fd-ce3e865bf050" providerId="ADAL" clId="{AAE238E5-76ED-47D0-BC77-C309DF18351E}" dt="2022-05-22T21:56:53.489" v="207" actId="108"/>
        <pc:sldMkLst>
          <pc:docMk/>
          <pc:sldMk cId="75347411" sldId="321"/>
        </pc:sldMkLst>
        <pc:spChg chg="add mod">
          <ac:chgData name="Wojtachnik Robert" userId="8a9d3a0a-31f6-4f29-a6fd-ce3e865bf050" providerId="ADAL" clId="{AAE238E5-76ED-47D0-BC77-C309DF18351E}" dt="2022-05-22T21:56:53.489" v="207" actId="108"/>
          <ac:spMkLst>
            <pc:docMk/>
            <pc:sldMk cId="75347411" sldId="321"/>
            <ac:spMk id="13" creationId="{8C3FF6EE-AC6A-030D-D32F-55141608EE2B}"/>
          </ac:spMkLst>
        </pc:spChg>
        <pc:spChg chg="mod">
          <ac:chgData name="Wojtachnik Robert" userId="8a9d3a0a-31f6-4f29-a6fd-ce3e865bf050" providerId="ADAL" clId="{AAE238E5-76ED-47D0-BC77-C309DF18351E}" dt="2022-05-22T21:09:46.577" v="95" actId="20577"/>
          <ac:spMkLst>
            <pc:docMk/>
            <pc:sldMk cId="75347411" sldId="321"/>
            <ac:spMk id="20" creationId="{FDE44068-90DD-4D74-8D14-FBF4367A69B9}"/>
          </ac:spMkLst>
        </pc:spChg>
      </pc:sldChg>
      <pc:sldChg chg="addSp modSp mod">
        <pc:chgData name="Wojtachnik Robert" userId="8a9d3a0a-31f6-4f29-a6fd-ce3e865bf050" providerId="ADAL" clId="{AAE238E5-76ED-47D0-BC77-C309DF18351E}" dt="2022-05-22T21:54:06.103" v="200" actId="207"/>
        <pc:sldMkLst>
          <pc:docMk/>
          <pc:sldMk cId="3817742301" sldId="337"/>
        </pc:sldMkLst>
        <pc:spChg chg="mod">
          <ac:chgData name="Wojtachnik Robert" userId="8a9d3a0a-31f6-4f29-a6fd-ce3e865bf050" providerId="ADAL" clId="{AAE238E5-76ED-47D0-BC77-C309DF18351E}" dt="2022-05-22T21:09:08.605" v="72" actId="20577"/>
          <ac:spMkLst>
            <pc:docMk/>
            <pc:sldMk cId="3817742301" sldId="337"/>
            <ac:spMk id="2" creationId="{00000000-0000-0000-0000-000000000000}"/>
          </ac:spMkLst>
        </pc:spChg>
        <pc:spChg chg="mod">
          <ac:chgData name="Wojtachnik Robert" userId="8a9d3a0a-31f6-4f29-a6fd-ce3e865bf050" providerId="ADAL" clId="{AAE238E5-76ED-47D0-BC77-C309DF18351E}" dt="2022-05-22T21:53:57.885" v="199" actId="207"/>
          <ac:spMkLst>
            <pc:docMk/>
            <pc:sldMk cId="3817742301" sldId="337"/>
            <ac:spMk id="4" creationId="{00000000-0000-0000-0000-000000000000}"/>
          </ac:spMkLst>
        </pc:spChg>
        <pc:spChg chg="add mod">
          <ac:chgData name="Wojtachnik Robert" userId="8a9d3a0a-31f6-4f29-a6fd-ce3e865bf050" providerId="ADAL" clId="{AAE238E5-76ED-47D0-BC77-C309DF18351E}" dt="2022-05-22T21:09:13.401" v="73" actId="1076"/>
          <ac:spMkLst>
            <pc:docMk/>
            <pc:sldMk cId="3817742301" sldId="337"/>
            <ac:spMk id="8" creationId="{91D8EB42-3082-6464-F72C-7CCAED999890}"/>
          </ac:spMkLst>
        </pc:spChg>
        <pc:graphicFrameChg chg="mod">
          <ac:chgData name="Wojtachnik Robert" userId="8a9d3a0a-31f6-4f29-a6fd-ce3e865bf050" providerId="ADAL" clId="{AAE238E5-76ED-47D0-BC77-C309DF18351E}" dt="2022-05-22T21:54:06.103" v="200" actId="207"/>
          <ac:graphicFrameMkLst>
            <pc:docMk/>
            <pc:sldMk cId="3817742301" sldId="337"/>
            <ac:graphicFrameMk id="7" creationId="{BC3151B9-04EE-4122-974A-77B17CDD9C88}"/>
          </ac:graphicFrameMkLst>
        </pc:graphicFrameChg>
      </pc:sldChg>
      <pc:sldChg chg="addSp modSp mod ord">
        <pc:chgData name="Wojtachnik Robert" userId="8a9d3a0a-31f6-4f29-a6fd-ce3e865bf050" providerId="ADAL" clId="{AAE238E5-76ED-47D0-BC77-C309DF18351E}" dt="2022-05-22T21:57:17.169" v="212" actId="1076"/>
        <pc:sldMkLst>
          <pc:docMk/>
          <pc:sldMk cId="1809383504" sldId="338"/>
        </pc:sldMkLst>
        <pc:spChg chg="mod">
          <ac:chgData name="Wojtachnik Robert" userId="8a9d3a0a-31f6-4f29-a6fd-ce3e865bf050" providerId="ADAL" clId="{AAE238E5-76ED-47D0-BC77-C309DF18351E}" dt="2022-05-22T21:56:42.481" v="205" actId="20577"/>
          <ac:spMkLst>
            <pc:docMk/>
            <pc:sldMk cId="1809383504" sldId="338"/>
            <ac:spMk id="4" creationId="{CDD8D018-A995-4D4D-B8A3-7C3C99FB3D1C}"/>
          </ac:spMkLst>
        </pc:spChg>
        <pc:spChg chg="mod">
          <ac:chgData name="Wojtachnik Robert" userId="8a9d3a0a-31f6-4f29-a6fd-ce3e865bf050" providerId="ADAL" clId="{AAE238E5-76ED-47D0-BC77-C309DF18351E}" dt="2022-05-22T21:57:07.186" v="209" actId="207"/>
          <ac:spMkLst>
            <pc:docMk/>
            <pc:sldMk cId="1809383504" sldId="338"/>
            <ac:spMk id="5" creationId="{00000000-0000-0000-0000-000000000000}"/>
          </ac:spMkLst>
        </pc:spChg>
        <pc:spChg chg="add mod">
          <ac:chgData name="Wojtachnik Robert" userId="8a9d3a0a-31f6-4f29-a6fd-ce3e865bf050" providerId="ADAL" clId="{AAE238E5-76ED-47D0-BC77-C309DF18351E}" dt="2022-05-22T21:56:57.892" v="208" actId="108"/>
          <ac:spMkLst>
            <pc:docMk/>
            <pc:sldMk cId="1809383504" sldId="338"/>
            <ac:spMk id="6" creationId="{46C9FC3E-2F52-A7F9-2C4B-BD79E71B3BD1}"/>
          </ac:spMkLst>
        </pc:spChg>
        <pc:picChg chg="mod">
          <ac:chgData name="Wojtachnik Robert" userId="8a9d3a0a-31f6-4f29-a6fd-ce3e865bf050" providerId="ADAL" clId="{AAE238E5-76ED-47D0-BC77-C309DF18351E}" dt="2022-05-22T21:57:17.169" v="212" actId="1076"/>
          <ac:picMkLst>
            <pc:docMk/>
            <pc:sldMk cId="1809383504" sldId="338"/>
            <ac:picMk id="10" creationId="{8A441F63-49C9-4DF7-9B4B-E8C29BFD9418}"/>
          </ac:picMkLst>
        </pc:picChg>
      </pc:sldChg>
      <pc:sldChg chg="addSp delSp modSp mod ord">
        <pc:chgData name="Wojtachnik Robert" userId="8a9d3a0a-31f6-4f29-a6fd-ce3e865bf050" providerId="ADAL" clId="{AAE238E5-76ED-47D0-BC77-C309DF18351E}" dt="2022-05-22T21:04:04.435" v="56"/>
        <pc:sldMkLst>
          <pc:docMk/>
          <pc:sldMk cId="1999103353" sldId="375"/>
        </pc:sldMkLst>
        <pc:spChg chg="add del">
          <ac:chgData name="Wojtachnik Robert" userId="8a9d3a0a-31f6-4f29-a6fd-ce3e865bf050" providerId="ADAL" clId="{AAE238E5-76ED-47D0-BC77-C309DF18351E}" dt="2022-05-22T21:03:44.842" v="53" actId="478"/>
          <ac:spMkLst>
            <pc:docMk/>
            <pc:sldMk cId="1999103353" sldId="375"/>
            <ac:spMk id="7" creationId="{5D07567A-BBB5-D96D-AFD8-34BEA3677DC1}"/>
          </ac:spMkLst>
        </pc:spChg>
        <pc:spChg chg="add">
          <ac:chgData name="Wojtachnik Robert" userId="8a9d3a0a-31f6-4f29-a6fd-ce3e865bf050" providerId="ADAL" clId="{AAE238E5-76ED-47D0-BC77-C309DF18351E}" dt="2022-05-22T21:03:55.673" v="54"/>
          <ac:spMkLst>
            <pc:docMk/>
            <pc:sldMk cId="1999103353" sldId="375"/>
            <ac:spMk id="8" creationId="{1DFD44E6-FA16-076A-F317-64931603CC89}"/>
          </ac:spMkLst>
        </pc:spChg>
        <pc:spChg chg="add del mod">
          <ac:chgData name="Wojtachnik Robert" userId="8a9d3a0a-31f6-4f29-a6fd-ce3e865bf050" providerId="ADAL" clId="{AAE238E5-76ED-47D0-BC77-C309DF18351E}" dt="2022-05-22T21:04:04.435" v="56"/>
          <ac:spMkLst>
            <pc:docMk/>
            <pc:sldMk cId="1999103353" sldId="375"/>
            <ac:spMk id="9" creationId="{4F6D8357-C644-DA7A-6586-7E05CD47F06A}"/>
          </ac:spMkLst>
        </pc:spChg>
        <pc:picChg chg="add del mod">
          <ac:chgData name="Wojtachnik Robert" userId="8a9d3a0a-31f6-4f29-a6fd-ce3e865bf050" providerId="ADAL" clId="{AAE238E5-76ED-47D0-BC77-C309DF18351E}" dt="2022-05-22T20:38:27.770" v="13" actId="478"/>
          <ac:picMkLst>
            <pc:docMk/>
            <pc:sldMk cId="1999103353" sldId="375"/>
            <ac:picMk id="3" creationId="{BF37D92C-FAA4-FC8F-E827-725148353F63}"/>
          </ac:picMkLst>
        </pc:picChg>
        <pc:picChg chg="del">
          <ac:chgData name="Wojtachnik Robert" userId="8a9d3a0a-31f6-4f29-a6fd-ce3e865bf050" providerId="ADAL" clId="{AAE238E5-76ED-47D0-BC77-C309DF18351E}" dt="2022-05-22T20:37:59.828" v="8" actId="478"/>
          <ac:picMkLst>
            <pc:docMk/>
            <pc:sldMk cId="1999103353" sldId="375"/>
            <ac:picMk id="4" creationId="{C4D1D8D9-2BC1-4FCA-BB5A-423F0A10ED3A}"/>
          </ac:picMkLst>
        </pc:picChg>
        <pc:picChg chg="add mod">
          <ac:chgData name="Wojtachnik Robert" userId="8a9d3a0a-31f6-4f29-a6fd-ce3e865bf050" providerId="ADAL" clId="{AAE238E5-76ED-47D0-BC77-C309DF18351E}" dt="2022-05-22T20:38:34.167" v="16" actId="14100"/>
          <ac:picMkLst>
            <pc:docMk/>
            <pc:sldMk cId="1999103353" sldId="375"/>
            <ac:picMk id="6" creationId="{4AD54ABC-0687-8FA5-DFD5-3F41A9C65A77}"/>
          </ac:picMkLst>
        </pc:picChg>
      </pc:sldChg>
      <pc:sldChg chg="addSp delSp modSp mod">
        <pc:chgData name="Wojtachnik Robert" userId="8a9d3a0a-31f6-4f29-a6fd-ce3e865bf050" providerId="ADAL" clId="{AAE238E5-76ED-47D0-BC77-C309DF18351E}" dt="2022-05-22T21:07:06.964" v="60" actId="14100"/>
        <pc:sldMkLst>
          <pc:docMk/>
          <pc:sldMk cId="4058205343" sldId="376"/>
        </pc:sldMkLst>
        <pc:picChg chg="add mod">
          <ac:chgData name="Wojtachnik Robert" userId="8a9d3a0a-31f6-4f29-a6fd-ce3e865bf050" providerId="ADAL" clId="{AAE238E5-76ED-47D0-BC77-C309DF18351E}" dt="2022-05-22T21:07:06.964" v="60" actId="14100"/>
          <ac:picMkLst>
            <pc:docMk/>
            <pc:sldMk cId="4058205343" sldId="376"/>
            <ac:picMk id="3" creationId="{BEA1A503-A395-5950-A3B6-AED82EA02B74}"/>
          </ac:picMkLst>
        </pc:picChg>
        <pc:picChg chg="del">
          <ac:chgData name="Wojtachnik Robert" userId="8a9d3a0a-31f6-4f29-a6fd-ce3e865bf050" providerId="ADAL" clId="{AAE238E5-76ED-47D0-BC77-C309DF18351E}" dt="2022-05-22T21:07:00.936" v="57" actId="478"/>
          <ac:picMkLst>
            <pc:docMk/>
            <pc:sldMk cId="4058205343" sldId="376"/>
            <ac:picMk id="4" creationId="{DFB6DB3C-A235-4C7E-B7AF-6C623C3A2F1D}"/>
          </ac:picMkLst>
        </pc:picChg>
      </pc:sldChg>
      <pc:sldChg chg="addSp delSp modSp mod">
        <pc:chgData name="Wojtachnik Robert" userId="8a9d3a0a-31f6-4f29-a6fd-ce3e865bf050" providerId="ADAL" clId="{AAE238E5-76ED-47D0-BC77-C309DF18351E}" dt="2022-05-23T12:11:32.331" v="399" actId="404"/>
        <pc:sldMkLst>
          <pc:docMk/>
          <pc:sldMk cId="2670287787" sldId="377"/>
        </pc:sldMkLst>
        <pc:spChg chg="add mod">
          <ac:chgData name="Wojtachnik Robert" userId="8a9d3a0a-31f6-4f29-a6fd-ce3e865bf050" providerId="ADAL" clId="{AAE238E5-76ED-47D0-BC77-C309DF18351E}" dt="2022-05-23T12:11:32.331" v="399" actId="404"/>
          <ac:spMkLst>
            <pc:docMk/>
            <pc:sldMk cId="2670287787" sldId="377"/>
            <ac:spMk id="2" creationId="{015BF1CF-89BC-F671-EC43-4F564AEC79EE}"/>
          </ac:spMkLst>
        </pc:spChg>
        <pc:spChg chg="add mod">
          <ac:chgData name="Wojtachnik Robert" userId="8a9d3a0a-31f6-4f29-a6fd-ce3e865bf050" providerId="ADAL" clId="{AAE238E5-76ED-47D0-BC77-C309DF18351E}" dt="2022-05-22T20:46:52.272" v="28" actId="2085"/>
          <ac:spMkLst>
            <pc:docMk/>
            <pc:sldMk cId="2670287787" sldId="377"/>
            <ac:spMk id="7" creationId="{FBD1A0E1-FFF9-B4E4-0AA3-8151CCD8D174}"/>
          </ac:spMkLst>
        </pc:spChg>
        <pc:picChg chg="add del">
          <ac:chgData name="Wojtachnik Robert" userId="8a9d3a0a-31f6-4f29-a6fd-ce3e865bf050" providerId="ADAL" clId="{AAE238E5-76ED-47D0-BC77-C309DF18351E}" dt="2022-05-22T20:44:20.648" v="19" actId="22"/>
          <ac:picMkLst>
            <pc:docMk/>
            <pc:sldMk cId="2670287787" sldId="377"/>
            <ac:picMk id="3" creationId="{489D774F-9A33-F769-2160-D1F8893D504D}"/>
          </ac:picMkLst>
        </pc:picChg>
        <pc:picChg chg="add del">
          <ac:chgData name="Wojtachnik Robert" userId="8a9d3a0a-31f6-4f29-a6fd-ce3e865bf050" providerId="ADAL" clId="{AAE238E5-76ED-47D0-BC77-C309DF18351E}" dt="2022-05-22T20:46:27.525" v="21" actId="478"/>
          <ac:picMkLst>
            <pc:docMk/>
            <pc:sldMk cId="2670287787" sldId="377"/>
            <ac:picMk id="4" creationId="{55C598F6-E885-48D7-9F4C-9CA0655CE04E}"/>
          </ac:picMkLst>
        </pc:picChg>
        <pc:picChg chg="add del mod">
          <ac:chgData name="Wojtachnik Robert" userId="8a9d3a0a-31f6-4f29-a6fd-ce3e865bf050" providerId="ADAL" clId="{AAE238E5-76ED-47D0-BC77-C309DF18351E}" dt="2022-05-22T22:18:04.570" v="292" actId="478"/>
          <ac:picMkLst>
            <pc:docMk/>
            <pc:sldMk cId="2670287787" sldId="377"/>
            <ac:picMk id="6" creationId="{8D8E7791-AD8D-D1B6-2B16-5A1FFB2365A2}"/>
          </ac:picMkLst>
        </pc:picChg>
        <pc:picChg chg="add del mod ord">
          <ac:chgData name="Wojtachnik Robert" userId="8a9d3a0a-31f6-4f29-a6fd-ce3e865bf050" providerId="ADAL" clId="{AAE238E5-76ED-47D0-BC77-C309DF18351E}" dt="2022-05-22T22:18:36.832" v="299" actId="478"/>
          <ac:picMkLst>
            <pc:docMk/>
            <pc:sldMk cId="2670287787" sldId="377"/>
            <ac:picMk id="9" creationId="{E1C3EB9A-D58E-4E36-09E6-DE979230F9FE}"/>
          </ac:picMkLst>
        </pc:picChg>
        <pc:picChg chg="add del mod ord">
          <ac:chgData name="Wojtachnik Robert" userId="8a9d3a0a-31f6-4f29-a6fd-ce3e865bf050" providerId="ADAL" clId="{AAE238E5-76ED-47D0-BC77-C309DF18351E}" dt="2022-05-22T22:20:02.059" v="304" actId="478"/>
          <ac:picMkLst>
            <pc:docMk/>
            <pc:sldMk cId="2670287787" sldId="377"/>
            <ac:picMk id="11" creationId="{ECCA35AC-A5DE-1F72-449B-A27CD5728001}"/>
          </ac:picMkLst>
        </pc:picChg>
        <pc:picChg chg="add mod ord">
          <ac:chgData name="Wojtachnik Robert" userId="8a9d3a0a-31f6-4f29-a6fd-ce3e865bf050" providerId="ADAL" clId="{AAE238E5-76ED-47D0-BC77-C309DF18351E}" dt="2022-05-22T22:20:09.368" v="308" actId="167"/>
          <ac:picMkLst>
            <pc:docMk/>
            <pc:sldMk cId="2670287787" sldId="377"/>
            <ac:picMk id="13" creationId="{AB8714AF-FAC3-9C2C-0885-29978806EA1E}"/>
          </ac:picMkLst>
        </pc:picChg>
      </pc:sldChg>
      <pc:sldChg chg="addSp modSp mod">
        <pc:chgData name="Wojtachnik Robert" userId="8a9d3a0a-31f6-4f29-a6fd-ce3e865bf050" providerId="ADAL" clId="{AAE238E5-76ED-47D0-BC77-C309DF18351E}" dt="2022-05-22T22:01:09.601" v="256" actId="1076"/>
        <pc:sldMkLst>
          <pc:docMk/>
          <pc:sldMk cId="1288450918" sldId="378"/>
        </pc:sldMkLst>
        <pc:spChg chg="add mod">
          <ac:chgData name="Wojtachnik Robert" userId="8a9d3a0a-31f6-4f29-a6fd-ce3e865bf050" providerId="ADAL" clId="{AAE238E5-76ED-47D0-BC77-C309DF18351E}" dt="2022-05-22T22:01:09.601" v="256" actId="1076"/>
          <ac:spMkLst>
            <pc:docMk/>
            <pc:sldMk cId="1288450918" sldId="378"/>
            <ac:spMk id="7" creationId="{8BD2DE37-B046-C788-5489-AB6C0F0A3596}"/>
          </ac:spMkLst>
        </pc:spChg>
      </pc:sldChg>
      <pc:sldChg chg="mod modShow">
        <pc:chgData name="Wojtachnik Robert" userId="8a9d3a0a-31f6-4f29-a6fd-ce3e865bf050" providerId="ADAL" clId="{AAE238E5-76ED-47D0-BC77-C309DF18351E}" dt="2022-05-22T21:58:33.958" v="216" actId="729"/>
        <pc:sldMkLst>
          <pc:docMk/>
          <pc:sldMk cId="2842045918" sldId="379"/>
        </pc:sldMkLst>
      </pc:sldChg>
      <pc:sldChg chg="addSp delSp modSp new mod ord">
        <pc:chgData name="Wojtachnik Robert" userId="8a9d3a0a-31f6-4f29-a6fd-ce3e865bf050" providerId="ADAL" clId="{AAE238E5-76ED-47D0-BC77-C309DF18351E}" dt="2022-05-22T21:07:52.313" v="62"/>
        <pc:sldMkLst>
          <pc:docMk/>
          <pc:sldMk cId="3263954717" sldId="380"/>
        </pc:sldMkLst>
        <pc:spChg chg="del">
          <ac:chgData name="Wojtachnik Robert" userId="8a9d3a0a-31f6-4f29-a6fd-ce3e865bf050" providerId="ADAL" clId="{AAE238E5-76ED-47D0-BC77-C309DF18351E}" dt="2022-05-22T20:55:53.452" v="38" actId="478"/>
          <ac:spMkLst>
            <pc:docMk/>
            <pc:sldMk cId="3263954717" sldId="380"/>
            <ac:spMk id="2" creationId="{5F538E91-4C13-3922-03B1-CA4AA1ABB78A}"/>
          </ac:spMkLst>
        </pc:spChg>
        <pc:picChg chg="add mod">
          <ac:chgData name="Wojtachnik Robert" userId="8a9d3a0a-31f6-4f29-a6fd-ce3e865bf050" providerId="ADAL" clId="{AAE238E5-76ED-47D0-BC77-C309DF18351E}" dt="2022-05-22T20:55:49.907" v="37" actId="14100"/>
          <ac:picMkLst>
            <pc:docMk/>
            <pc:sldMk cId="3263954717" sldId="380"/>
            <ac:picMk id="4" creationId="{10F8613D-A98E-D9C7-0F3B-39F3FACDC85F}"/>
          </ac:picMkLst>
        </pc:picChg>
      </pc:sldChg>
      <pc:sldChg chg="addSp delSp modSp new mod">
        <pc:chgData name="Wojtachnik Robert" userId="8a9d3a0a-31f6-4f29-a6fd-ce3e865bf050" providerId="ADAL" clId="{AAE238E5-76ED-47D0-BC77-C309DF18351E}" dt="2022-05-22T20:57:23.773" v="45" actId="1076"/>
        <pc:sldMkLst>
          <pc:docMk/>
          <pc:sldMk cId="220469658" sldId="381"/>
        </pc:sldMkLst>
        <pc:spChg chg="del">
          <ac:chgData name="Wojtachnik Robert" userId="8a9d3a0a-31f6-4f29-a6fd-ce3e865bf050" providerId="ADAL" clId="{AAE238E5-76ED-47D0-BC77-C309DF18351E}" dt="2022-05-22T20:57:14.563" v="43" actId="478"/>
          <ac:spMkLst>
            <pc:docMk/>
            <pc:sldMk cId="220469658" sldId="381"/>
            <ac:spMk id="2" creationId="{76388E79-BE0B-F3BB-CB04-3F9F8287334E}"/>
          </ac:spMkLst>
        </pc:spChg>
        <pc:spChg chg="add mod">
          <ac:chgData name="Wojtachnik Robert" userId="8a9d3a0a-31f6-4f29-a6fd-ce3e865bf050" providerId="ADAL" clId="{AAE238E5-76ED-47D0-BC77-C309DF18351E}" dt="2022-05-22T20:57:23.773" v="45" actId="1076"/>
          <ac:spMkLst>
            <pc:docMk/>
            <pc:sldMk cId="220469658" sldId="381"/>
            <ac:spMk id="5" creationId="{04D8FA3D-17D7-7D7F-AA47-BBF0264E3D18}"/>
          </ac:spMkLst>
        </pc:spChg>
        <pc:picChg chg="add mod">
          <ac:chgData name="Wojtachnik Robert" userId="8a9d3a0a-31f6-4f29-a6fd-ce3e865bf050" providerId="ADAL" clId="{AAE238E5-76ED-47D0-BC77-C309DF18351E}" dt="2022-05-22T20:57:12.903" v="42" actId="14100"/>
          <ac:picMkLst>
            <pc:docMk/>
            <pc:sldMk cId="220469658" sldId="381"/>
            <ac:picMk id="4" creationId="{3070927C-900C-BA0D-0752-87BE6A68F019}"/>
          </ac:picMkLst>
        </pc:picChg>
      </pc:sldChg>
      <pc:sldChg chg="addSp delSp modSp new mod">
        <pc:chgData name="Wojtachnik Robert" userId="8a9d3a0a-31f6-4f29-a6fd-ce3e865bf050" providerId="ADAL" clId="{AAE238E5-76ED-47D0-BC77-C309DF18351E}" dt="2022-05-22T21:03:11.543" v="51"/>
        <pc:sldMkLst>
          <pc:docMk/>
          <pc:sldMk cId="3070049683" sldId="382"/>
        </pc:sldMkLst>
        <pc:spChg chg="del">
          <ac:chgData name="Wojtachnik Robert" userId="8a9d3a0a-31f6-4f29-a6fd-ce3e865bf050" providerId="ADAL" clId="{AAE238E5-76ED-47D0-BC77-C309DF18351E}" dt="2022-05-22T21:03:04.369" v="50" actId="478"/>
          <ac:spMkLst>
            <pc:docMk/>
            <pc:sldMk cId="3070049683" sldId="382"/>
            <ac:spMk id="2" creationId="{B3980F89-02DD-50E5-AC6B-B021EA5B679B}"/>
          </ac:spMkLst>
        </pc:spChg>
        <pc:spChg chg="add mod">
          <ac:chgData name="Wojtachnik Robert" userId="8a9d3a0a-31f6-4f29-a6fd-ce3e865bf050" providerId="ADAL" clId="{AAE238E5-76ED-47D0-BC77-C309DF18351E}" dt="2022-05-22T21:03:11.543" v="51"/>
          <ac:spMkLst>
            <pc:docMk/>
            <pc:sldMk cId="3070049683" sldId="382"/>
            <ac:spMk id="5" creationId="{B74E5F64-733E-1E0E-2B06-ABB215B5565A}"/>
          </ac:spMkLst>
        </pc:spChg>
        <pc:picChg chg="add mod">
          <ac:chgData name="Wojtachnik Robert" userId="8a9d3a0a-31f6-4f29-a6fd-ce3e865bf050" providerId="ADAL" clId="{AAE238E5-76ED-47D0-BC77-C309DF18351E}" dt="2022-05-22T21:03:02.163" v="49" actId="14100"/>
          <ac:picMkLst>
            <pc:docMk/>
            <pc:sldMk cId="3070049683" sldId="382"/>
            <ac:picMk id="4" creationId="{10A85416-FF13-68C2-A19F-27DFA2259EE9}"/>
          </ac:picMkLst>
        </pc:picChg>
      </pc:sldChg>
      <pc:sldChg chg="addSp delSp modSp add mod modClrScheme chgLayout">
        <pc:chgData name="Wojtachnik Robert" userId="8a9d3a0a-31f6-4f29-a6fd-ce3e865bf050" providerId="ADAL" clId="{AAE238E5-76ED-47D0-BC77-C309DF18351E}" dt="2022-05-22T22:08:02.789" v="291" actId="14100"/>
        <pc:sldMkLst>
          <pc:docMk/>
          <pc:sldMk cId="2923637736" sldId="420"/>
        </pc:sldMkLst>
        <pc:spChg chg="add del mod ord">
          <ac:chgData name="Wojtachnik Robert" userId="8a9d3a0a-31f6-4f29-a6fd-ce3e865bf050" providerId="ADAL" clId="{AAE238E5-76ED-47D0-BC77-C309DF18351E}" dt="2022-05-22T21:45:23.191" v="119" actId="700"/>
          <ac:spMkLst>
            <pc:docMk/>
            <pc:sldMk cId="2923637736" sldId="420"/>
            <ac:spMk id="2" creationId="{39A816F6-F220-5F49-36EC-0E3A25BB8625}"/>
          </ac:spMkLst>
        </pc:spChg>
        <pc:spChg chg="mod">
          <ac:chgData name="Wojtachnik Robert" userId="8a9d3a0a-31f6-4f29-a6fd-ce3e865bf050" providerId="ADAL" clId="{AAE238E5-76ED-47D0-BC77-C309DF18351E}" dt="2022-05-22T21:46:43.865" v="131" actId="207"/>
          <ac:spMkLst>
            <pc:docMk/>
            <pc:sldMk cId="2923637736" sldId="420"/>
            <ac:spMk id="3" creationId="{DEC5723C-8AA0-40E8-9DB3-D1DD185552B2}"/>
          </ac:spMkLst>
        </pc:spChg>
        <pc:spChg chg="mod">
          <ac:chgData name="Wojtachnik Robert" userId="8a9d3a0a-31f6-4f29-a6fd-ce3e865bf050" providerId="ADAL" clId="{AAE238E5-76ED-47D0-BC77-C309DF18351E}" dt="2022-05-22T21:45:51.231" v="125" actId="1076"/>
          <ac:spMkLst>
            <pc:docMk/>
            <pc:sldMk cId="2923637736" sldId="420"/>
            <ac:spMk id="5" creationId="{33F61DA0-52CB-4BBC-BDBB-53D7E465108D}"/>
          </ac:spMkLst>
        </pc:spChg>
        <pc:spChg chg="mod">
          <ac:chgData name="Wojtachnik Robert" userId="8a9d3a0a-31f6-4f29-a6fd-ce3e865bf050" providerId="ADAL" clId="{AAE238E5-76ED-47D0-BC77-C309DF18351E}" dt="2022-05-22T21:53:37.105" v="197" actId="207"/>
          <ac:spMkLst>
            <pc:docMk/>
            <pc:sldMk cId="2923637736" sldId="420"/>
            <ac:spMk id="6" creationId="{9A9CEF83-719E-41B9-9CCE-34E7C3B0C9E2}"/>
          </ac:spMkLst>
        </pc:spChg>
        <pc:spChg chg="mod">
          <ac:chgData name="Wojtachnik Robert" userId="8a9d3a0a-31f6-4f29-a6fd-ce3e865bf050" providerId="ADAL" clId="{AAE238E5-76ED-47D0-BC77-C309DF18351E}" dt="2022-05-22T21:45:51.231" v="125" actId="1076"/>
          <ac:spMkLst>
            <pc:docMk/>
            <pc:sldMk cId="2923637736" sldId="420"/>
            <ac:spMk id="8" creationId="{B5E19014-9616-47E1-B7F6-3D81C9006A1C}"/>
          </ac:spMkLst>
        </pc:spChg>
        <pc:spChg chg="mod">
          <ac:chgData name="Wojtachnik Robert" userId="8a9d3a0a-31f6-4f29-a6fd-ce3e865bf050" providerId="ADAL" clId="{AAE238E5-76ED-47D0-BC77-C309DF18351E}" dt="2022-05-22T22:08:02.789" v="291" actId="14100"/>
          <ac:spMkLst>
            <pc:docMk/>
            <pc:sldMk cId="2923637736" sldId="420"/>
            <ac:spMk id="9" creationId="{74CEA902-FAD8-437F-85AB-B794B9DCA00C}"/>
          </ac:spMkLst>
        </pc:spChg>
        <pc:spChg chg="add del mod ord">
          <ac:chgData name="Wojtachnik Robert" userId="8a9d3a0a-31f6-4f29-a6fd-ce3e865bf050" providerId="ADAL" clId="{AAE238E5-76ED-47D0-BC77-C309DF18351E}" dt="2022-05-22T21:45:29.103" v="121" actId="478"/>
          <ac:spMkLst>
            <pc:docMk/>
            <pc:sldMk cId="2923637736" sldId="420"/>
            <ac:spMk id="10" creationId="{71EA8745-3A8A-EB3B-628D-F72BC7F4CF02}"/>
          </ac:spMkLst>
        </pc:spChg>
        <pc:spChg chg="add del mod ord">
          <ac:chgData name="Wojtachnik Robert" userId="8a9d3a0a-31f6-4f29-a6fd-ce3e865bf050" providerId="ADAL" clId="{AAE238E5-76ED-47D0-BC77-C309DF18351E}" dt="2022-05-22T21:45:26.762" v="120" actId="478"/>
          <ac:spMkLst>
            <pc:docMk/>
            <pc:sldMk cId="2923637736" sldId="420"/>
            <ac:spMk id="11" creationId="{7879C60D-2F76-5764-78CA-4346FB35E0D7}"/>
          </ac:spMkLst>
        </pc:spChg>
        <pc:spChg chg="add del mod ord">
          <ac:chgData name="Wojtachnik Robert" userId="8a9d3a0a-31f6-4f29-a6fd-ce3e865bf050" providerId="ADAL" clId="{AAE238E5-76ED-47D0-BC77-C309DF18351E}" dt="2022-05-22T21:45:31.097" v="122" actId="478"/>
          <ac:spMkLst>
            <pc:docMk/>
            <pc:sldMk cId="2923637736" sldId="420"/>
            <ac:spMk id="12" creationId="{739097A6-7772-4194-7D0F-A7B04E6C0979}"/>
          </ac:spMkLst>
        </pc:spChg>
        <pc:graphicFrameChg chg="mod">
          <ac:chgData name="Wojtachnik Robert" userId="8a9d3a0a-31f6-4f29-a6fd-ce3e865bf050" providerId="ADAL" clId="{AAE238E5-76ED-47D0-BC77-C309DF18351E}" dt="2022-05-22T21:46:13.061" v="129" actId="207"/>
          <ac:graphicFrameMkLst>
            <pc:docMk/>
            <pc:sldMk cId="2923637736" sldId="420"/>
            <ac:graphicFrameMk id="4" creationId="{07CD3AF6-C5D9-46AA-BA75-2E4AF386C679}"/>
          </ac:graphicFrameMkLst>
        </pc:graphicFrameChg>
        <pc:graphicFrameChg chg="mod">
          <ac:chgData name="Wojtachnik Robert" userId="8a9d3a0a-31f6-4f29-a6fd-ce3e865bf050" providerId="ADAL" clId="{AAE238E5-76ED-47D0-BC77-C309DF18351E}" dt="2022-05-22T21:46:34.831" v="130" actId="207"/>
          <ac:graphicFrameMkLst>
            <pc:docMk/>
            <pc:sldMk cId="2923637736" sldId="420"/>
            <ac:graphicFrameMk id="7" creationId="{57531D5D-E42D-4FB1-BA48-3B84082116C3}"/>
          </ac:graphicFrameMkLst>
        </pc:graphicFrameChg>
      </pc:sldChg>
      <pc:sldChg chg="addSp delSp modSp add mod modClrScheme chgLayout">
        <pc:chgData name="Wojtachnik Robert" userId="8a9d3a0a-31f6-4f29-a6fd-ce3e865bf050" providerId="ADAL" clId="{AAE238E5-76ED-47D0-BC77-C309DF18351E}" dt="2022-05-22T21:54:13.011" v="201" actId="1076"/>
        <pc:sldMkLst>
          <pc:docMk/>
          <pc:sldMk cId="4244910366" sldId="1178"/>
        </pc:sldMkLst>
        <pc:spChg chg="del mod ord">
          <ac:chgData name="Wojtachnik Robert" userId="8a9d3a0a-31f6-4f29-a6fd-ce3e865bf050" providerId="ADAL" clId="{AAE238E5-76ED-47D0-BC77-C309DF18351E}" dt="2022-05-22T21:50:29.706" v="141" actId="478"/>
          <ac:spMkLst>
            <pc:docMk/>
            <pc:sldMk cId="4244910366" sldId="1178"/>
            <ac:spMk id="2" creationId="{1694615A-B72E-49CB-8184-637B06754B09}"/>
          </ac:spMkLst>
        </pc:spChg>
        <pc:spChg chg="del mod ord">
          <ac:chgData name="Wojtachnik Robert" userId="8a9d3a0a-31f6-4f29-a6fd-ce3e865bf050" providerId="ADAL" clId="{AAE238E5-76ED-47D0-BC77-C309DF18351E}" dt="2022-05-22T21:50:11.938" v="134" actId="700"/>
          <ac:spMkLst>
            <pc:docMk/>
            <pc:sldMk cId="4244910366" sldId="1178"/>
            <ac:spMk id="3" creationId="{8253EF55-E42E-4EA4-B3D6-A4328E215595}"/>
          </ac:spMkLst>
        </pc:spChg>
        <pc:spChg chg="del">
          <ac:chgData name="Wojtachnik Robert" userId="8a9d3a0a-31f6-4f29-a6fd-ce3e865bf050" providerId="ADAL" clId="{AAE238E5-76ED-47D0-BC77-C309DF18351E}" dt="2022-05-22T21:50:11.938" v="134" actId="700"/>
          <ac:spMkLst>
            <pc:docMk/>
            <pc:sldMk cId="4244910366" sldId="1178"/>
            <ac:spMk id="4" creationId="{3B04AB17-4AA3-4DBD-B20E-EE3DD5A9945E}"/>
          </ac:spMkLst>
        </pc:spChg>
        <pc:spChg chg="mod ord">
          <ac:chgData name="Wojtachnik Robert" userId="8a9d3a0a-31f6-4f29-a6fd-ce3e865bf050" providerId="ADAL" clId="{AAE238E5-76ED-47D0-BC77-C309DF18351E}" dt="2022-05-22T21:50:23.535" v="138" actId="700"/>
          <ac:spMkLst>
            <pc:docMk/>
            <pc:sldMk cId="4244910366" sldId="1178"/>
            <ac:spMk id="5" creationId="{37633911-6D29-47C1-A64A-5812CAF105A5}"/>
          </ac:spMkLst>
        </pc:spChg>
        <pc:spChg chg="del">
          <ac:chgData name="Wojtachnik Robert" userId="8a9d3a0a-31f6-4f29-a6fd-ce3e865bf050" providerId="ADAL" clId="{AAE238E5-76ED-47D0-BC77-C309DF18351E}" dt="2022-05-22T21:50:14.574" v="135" actId="478"/>
          <ac:spMkLst>
            <pc:docMk/>
            <pc:sldMk cId="4244910366" sldId="1178"/>
            <ac:spMk id="7" creationId="{99E45673-54E0-421E-9D5B-643B39EC3533}"/>
          </ac:spMkLst>
        </pc:spChg>
        <pc:spChg chg="del">
          <ac:chgData name="Wojtachnik Robert" userId="8a9d3a0a-31f6-4f29-a6fd-ce3e865bf050" providerId="ADAL" clId="{AAE238E5-76ED-47D0-BC77-C309DF18351E}" dt="2022-05-22T21:50:16.261" v="136" actId="478"/>
          <ac:spMkLst>
            <pc:docMk/>
            <pc:sldMk cId="4244910366" sldId="1178"/>
            <ac:spMk id="8" creationId="{1292881B-2FAC-4410-9BBF-6A81625C945E}"/>
          </ac:spMkLst>
        </pc:spChg>
        <pc:spChg chg="add del mod ord">
          <ac:chgData name="Wojtachnik Robert" userId="8a9d3a0a-31f6-4f29-a6fd-ce3e865bf050" providerId="ADAL" clId="{AAE238E5-76ED-47D0-BC77-C309DF18351E}" dt="2022-05-22T21:50:23.535" v="138" actId="700"/>
          <ac:spMkLst>
            <pc:docMk/>
            <pc:sldMk cId="4244910366" sldId="1178"/>
            <ac:spMk id="9" creationId="{BFA186A8-6607-B95A-412C-82E62E5157E5}"/>
          </ac:spMkLst>
        </pc:spChg>
        <pc:spChg chg="add del mod ord">
          <ac:chgData name="Wojtachnik Robert" userId="8a9d3a0a-31f6-4f29-a6fd-ce3e865bf050" providerId="ADAL" clId="{AAE238E5-76ED-47D0-BC77-C309DF18351E}" dt="2022-05-22T21:50:27.687" v="140" actId="478"/>
          <ac:spMkLst>
            <pc:docMk/>
            <pc:sldMk cId="4244910366" sldId="1178"/>
            <ac:spMk id="10" creationId="{43BFC218-736D-AA3F-F99A-23CAD2AE0DEC}"/>
          </ac:spMkLst>
        </pc:spChg>
        <pc:spChg chg="add del mod ord">
          <ac:chgData name="Wojtachnik Robert" userId="8a9d3a0a-31f6-4f29-a6fd-ce3e865bf050" providerId="ADAL" clId="{AAE238E5-76ED-47D0-BC77-C309DF18351E}" dt="2022-05-22T21:50:33.629" v="143" actId="478"/>
          <ac:spMkLst>
            <pc:docMk/>
            <pc:sldMk cId="4244910366" sldId="1178"/>
            <ac:spMk id="11" creationId="{893764B8-86F6-03C8-5822-A7CF95C378C2}"/>
          </ac:spMkLst>
        </pc:spChg>
        <pc:spChg chg="add del mod">
          <ac:chgData name="Wojtachnik Robert" userId="8a9d3a0a-31f6-4f29-a6fd-ce3e865bf050" providerId="ADAL" clId="{AAE238E5-76ED-47D0-BC77-C309DF18351E}" dt="2022-05-22T21:50:31.716" v="142" actId="478"/>
          <ac:spMkLst>
            <pc:docMk/>
            <pc:sldMk cId="4244910366" sldId="1178"/>
            <ac:spMk id="13" creationId="{FF29CECC-110A-E062-D5A2-0B158C826FE3}"/>
          </ac:spMkLst>
        </pc:spChg>
        <pc:picChg chg="mod">
          <ac:chgData name="Wojtachnik Robert" userId="8a9d3a0a-31f6-4f29-a6fd-ce3e865bf050" providerId="ADAL" clId="{AAE238E5-76ED-47D0-BC77-C309DF18351E}" dt="2022-05-22T21:54:13.011" v="201" actId="1076"/>
          <ac:picMkLst>
            <pc:docMk/>
            <pc:sldMk cId="4244910366" sldId="1178"/>
            <ac:picMk id="6" creationId="{393A8B11-2DE0-4CF9-8026-CD48F1E75B7C}"/>
          </ac:picMkLst>
        </pc:picChg>
      </pc:sldChg>
      <pc:sldChg chg="addSp delSp modSp add mod modClrScheme chgLayout">
        <pc:chgData name="Wojtachnik Robert" userId="8a9d3a0a-31f6-4f29-a6fd-ce3e865bf050" providerId="ADAL" clId="{AAE238E5-76ED-47D0-BC77-C309DF18351E}" dt="2022-05-22T21:54:28.417" v="202" actId="14100"/>
        <pc:sldMkLst>
          <pc:docMk/>
          <pc:sldMk cId="1684594381" sldId="1255"/>
        </pc:sldMkLst>
        <pc:spChg chg="add del mod ord">
          <ac:chgData name="Wojtachnik Robert" userId="8a9d3a0a-31f6-4f29-a6fd-ce3e865bf050" providerId="ADAL" clId="{AAE238E5-76ED-47D0-BC77-C309DF18351E}" dt="2022-05-22T21:52:20.557" v="148" actId="478"/>
          <ac:spMkLst>
            <pc:docMk/>
            <pc:sldMk cId="1684594381" sldId="1255"/>
            <ac:spMk id="2" creationId="{9B402D47-6160-9FBB-8248-DCA1DD4A1E66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3" creationId="{5BE66A26-8FCD-4FCE-8003-44FE26A8307F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4" creationId="{A5F897FA-D94C-42D6-A162-6E53C109570C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5" creationId="{84F15667-2938-4664-BE68-DCE308F00735}"/>
          </ac:spMkLst>
        </pc:spChg>
        <pc:spChg chg="add del mod ord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6" creationId="{7F4C4034-06D9-1764-3BE8-C7382F853C59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8" creationId="{2933CBE2-DAE8-458F-AE8F-1D967E78960E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9" creationId="{DDF7ECB1-E1C5-4CAB-8F15-988495401CCD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10" creationId="{C0099500-0444-4C7F-A78B-BEDFF7A12F5E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11" creationId="{EACF176E-DC36-47B4-B812-38EC4BA543DE}"/>
          </ac:spMkLst>
        </pc:spChg>
        <pc:spChg chg="add del mod ord">
          <ac:chgData name="Wojtachnik Robert" userId="8a9d3a0a-31f6-4f29-a6fd-ce3e865bf050" providerId="ADAL" clId="{AAE238E5-76ED-47D0-BC77-C309DF18351E}" dt="2022-05-22T21:52:19.049" v="147" actId="478"/>
          <ac:spMkLst>
            <pc:docMk/>
            <pc:sldMk cId="1684594381" sldId="1255"/>
            <ac:spMk id="12" creationId="{4BD6112C-74E8-C86C-A414-150C76198113}"/>
          </ac:spMkLst>
        </pc:spChg>
        <pc:spChg chg="add mod">
          <ac:chgData name="Wojtachnik Robert" userId="8a9d3a0a-31f6-4f29-a6fd-ce3e865bf050" providerId="ADAL" clId="{AAE238E5-76ED-47D0-BC77-C309DF18351E}" dt="2022-05-22T21:53:03.179" v="196" actId="404"/>
          <ac:spMkLst>
            <pc:docMk/>
            <pc:sldMk cId="1684594381" sldId="1255"/>
            <ac:spMk id="15" creationId="{A7464776-3A33-548F-0C67-42F98278E21D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17" creationId="{25912C30-756A-4CE4-AA1A-C3E0D246135D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18" creationId="{21BD3F6F-1AFD-49EA-AE18-34ADE17EADDC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19" creationId="{DE0AA901-9AFF-44B0-A0DC-D412A42D1C68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20" creationId="{14F25AD1-C494-4B6B-AC28-AAAFAADDDCDF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21" creationId="{F9657A91-E8D9-4A95-B61E-B47A46A99018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22" creationId="{E23DE98B-564E-4E3F-8BB9-361A1628983F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24" creationId="{F9B59604-9CCA-4D9A-BB31-3AD45781AAEC}"/>
          </ac:spMkLst>
        </pc:spChg>
        <pc:spChg chg="del">
          <ac:chgData name="Wojtachnik Robert" userId="8a9d3a0a-31f6-4f29-a6fd-ce3e865bf050" providerId="ADAL" clId="{AAE238E5-76ED-47D0-BC77-C309DF18351E}" dt="2022-05-22T21:52:22.883" v="149" actId="478"/>
          <ac:spMkLst>
            <pc:docMk/>
            <pc:sldMk cId="1684594381" sldId="1255"/>
            <ac:spMk id="33" creationId="{D5A8F8A6-3020-4443-B68B-4D2B48B1BB46}"/>
          </ac:spMkLst>
        </pc:spChg>
        <pc:graphicFrameChg chg="del">
          <ac:chgData name="Wojtachnik Robert" userId="8a9d3a0a-31f6-4f29-a6fd-ce3e865bf050" providerId="ADAL" clId="{AAE238E5-76ED-47D0-BC77-C309DF18351E}" dt="2022-05-22T21:52:22.883" v="149" actId="478"/>
          <ac:graphicFrameMkLst>
            <pc:docMk/>
            <pc:sldMk cId="1684594381" sldId="1255"/>
            <ac:graphicFrameMk id="7" creationId="{CE94C974-9DF9-482D-8A77-A75F97F6E494}"/>
          </ac:graphicFrameMkLst>
        </pc:graphicFrameChg>
        <pc:picChg chg="add mod">
          <ac:chgData name="Wojtachnik Robert" userId="8a9d3a0a-31f6-4f29-a6fd-ce3e865bf050" providerId="ADAL" clId="{AAE238E5-76ED-47D0-BC77-C309DF18351E}" dt="2022-05-22T21:54:28.417" v="202" actId="14100"/>
          <ac:picMkLst>
            <pc:docMk/>
            <pc:sldMk cId="1684594381" sldId="1255"/>
            <ac:picMk id="14" creationId="{976CDAA1-7E31-7133-CDD6-CE0DA5E4B237}"/>
          </ac:picMkLst>
        </pc:picChg>
        <pc:picChg chg="del">
          <ac:chgData name="Wojtachnik Robert" userId="8a9d3a0a-31f6-4f29-a6fd-ce3e865bf050" providerId="ADAL" clId="{AAE238E5-76ED-47D0-BC77-C309DF18351E}" dt="2022-05-22T21:52:22.883" v="149" actId="478"/>
          <ac:picMkLst>
            <pc:docMk/>
            <pc:sldMk cId="1684594381" sldId="1255"/>
            <ac:picMk id="26" creationId="{2D65059F-EC54-455C-8CCB-684765247591}"/>
          </ac:picMkLst>
        </pc:picChg>
        <pc:picChg chg="del">
          <ac:chgData name="Wojtachnik Robert" userId="8a9d3a0a-31f6-4f29-a6fd-ce3e865bf050" providerId="ADAL" clId="{AAE238E5-76ED-47D0-BC77-C309DF18351E}" dt="2022-05-22T21:52:22.883" v="149" actId="478"/>
          <ac:picMkLst>
            <pc:docMk/>
            <pc:sldMk cId="1684594381" sldId="1255"/>
            <ac:picMk id="28" creationId="{4163A5B3-DAD5-486D-A329-5B746205B94A}"/>
          </ac:picMkLst>
        </pc:picChg>
        <pc:picChg chg="del">
          <ac:chgData name="Wojtachnik Robert" userId="8a9d3a0a-31f6-4f29-a6fd-ce3e865bf050" providerId="ADAL" clId="{AAE238E5-76ED-47D0-BC77-C309DF18351E}" dt="2022-05-22T21:52:22.883" v="149" actId="478"/>
          <ac:picMkLst>
            <pc:docMk/>
            <pc:sldMk cId="1684594381" sldId="1255"/>
            <ac:picMk id="30" creationId="{07A2A8D3-FAB5-4FAB-9920-9F5A188DFB38}"/>
          </ac:picMkLst>
        </pc:picChg>
        <pc:picChg chg="del">
          <ac:chgData name="Wojtachnik Robert" userId="8a9d3a0a-31f6-4f29-a6fd-ce3e865bf050" providerId="ADAL" clId="{AAE238E5-76ED-47D0-BC77-C309DF18351E}" dt="2022-05-22T21:52:22.883" v="149" actId="478"/>
          <ac:picMkLst>
            <pc:docMk/>
            <pc:sldMk cId="1684594381" sldId="1255"/>
            <ac:picMk id="32" creationId="{0966EEC5-9537-4027-B9C8-1F7EF8F3B9AE}"/>
          </ac:picMkLst>
        </pc:picChg>
        <pc:picChg chg="del">
          <ac:chgData name="Wojtachnik Robert" userId="8a9d3a0a-31f6-4f29-a6fd-ce3e865bf050" providerId="ADAL" clId="{AAE238E5-76ED-47D0-BC77-C309DF18351E}" dt="2022-05-22T21:52:22.883" v="149" actId="478"/>
          <ac:picMkLst>
            <pc:docMk/>
            <pc:sldMk cId="1684594381" sldId="1255"/>
            <ac:picMk id="35" creationId="{B32B5067-8C59-4BDC-BD32-CB616E75E3DC}"/>
          </ac:picMkLst>
        </pc:picChg>
        <pc:picChg chg="del">
          <ac:chgData name="Wojtachnik Robert" userId="8a9d3a0a-31f6-4f29-a6fd-ce3e865bf050" providerId="ADAL" clId="{AAE238E5-76ED-47D0-BC77-C309DF18351E}" dt="2022-05-22T21:52:22.883" v="149" actId="478"/>
          <ac:picMkLst>
            <pc:docMk/>
            <pc:sldMk cId="1684594381" sldId="1255"/>
            <ac:picMk id="37" creationId="{51848581-7AE3-4256-88A6-D153DB55A57E}"/>
          </ac:picMkLst>
        </pc:picChg>
        <pc:picChg chg="del">
          <ac:chgData name="Wojtachnik Robert" userId="8a9d3a0a-31f6-4f29-a6fd-ce3e865bf050" providerId="ADAL" clId="{AAE238E5-76ED-47D0-BC77-C309DF18351E}" dt="2022-05-22T21:52:22.883" v="149" actId="478"/>
          <ac:picMkLst>
            <pc:docMk/>
            <pc:sldMk cId="1684594381" sldId="1255"/>
            <ac:picMk id="39" creationId="{7373D842-6E80-46FC-BA2F-88FD618F2B14}"/>
          </ac:picMkLst>
        </pc:picChg>
      </pc:sldChg>
      <pc:sldChg chg="addSp modSp new mod">
        <pc:chgData name="Wojtachnik Robert" userId="8a9d3a0a-31f6-4f29-a6fd-ce3e865bf050" providerId="ADAL" clId="{AAE238E5-76ED-47D0-BC77-C309DF18351E}" dt="2022-05-22T22:01:05.019" v="254" actId="1076"/>
        <pc:sldMkLst>
          <pc:docMk/>
          <pc:sldMk cId="1044960554" sldId="1256"/>
        </pc:sldMkLst>
        <pc:spChg chg="add mod">
          <ac:chgData name="Wojtachnik Robert" userId="8a9d3a0a-31f6-4f29-a6fd-ce3e865bf050" providerId="ADAL" clId="{AAE238E5-76ED-47D0-BC77-C309DF18351E}" dt="2022-05-22T22:00:52.344" v="250" actId="14100"/>
          <ac:spMkLst>
            <pc:docMk/>
            <pc:sldMk cId="1044960554" sldId="1256"/>
            <ac:spMk id="6" creationId="{0A673D45-21B4-BA47-B604-B31DE5470E62}"/>
          </ac:spMkLst>
        </pc:spChg>
        <pc:spChg chg="add mod">
          <ac:chgData name="Wojtachnik Robert" userId="8a9d3a0a-31f6-4f29-a6fd-ce3e865bf050" providerId="ADAL" clId="{AAE238E5-76ED-47D0-BC77-C309DF18351E}" dt="2022-05-22T22:00:49.489" v="249" actId="1076"/>
          <ac:spMkLst>
            <pc:docMk/>
            <pc:sldMk cId="1044960554" sldId="1256"/>
            <ac:spMk id="7" creationId="{47E4AB24-2435-361F-F034-09122C7AB76B}"/>
          </ac:spMkLst>
        </pc:spChg>
        <pc:spChg chg="add mod">
          <ac:chgData name="Wojtachnik Robert" userId="8a9d3a0a-31f6-4f29-a6fd-ce3e865bf050" providerId="ADAL" clId="{AAE238E5-76ED-47D0-BC77-C309DF18351E}" dt="2022-05-22T22:01:05.019" v="254" actId="1076"/>
          <ac:spMkLst>
            <pc:docMk/>
            <pc:sldMk cId="1044960554" sldId="1256"/>
            <ac:spMk id="8" creationId="{1D4C38FF-CB0D-68A0-4DB3-ED9BAC554D2A}"/>
          </ac:spMkLst>
        </pc:spChg>
        <pc:picChg chg="add mod">
          <ac:chgData name="Wojtachnik Robert" userId="8a9d3a0a-31f6-4f29-a6fd-ce3e865bf050" providerId="ADAL" clId="{AAE238E5-76ED-47D0-BC77-C309DF18351E}" dt="2022-05-22T22:01:01.008" v="253" actId="1076"/>
          <ac:picMkLst>
            <pc:docMk/>
            <pc:sldMk cId="1044960554" sldId="1256"/>
            <ac:picMk id="5" creationId="{3E5C4138-D0DB-350A-1D65-66708EB61E2B}"/>
          </ac:picMkLst>
        </pc:picChg>
      </pc:sldChg>
      <pc:sldChg chg="modSp add del mod">
        <pc:chgData name="Wojtachnik Robert" userId="8a9d3a0a-31f6-4f29-a6fd-ce3e865bf050" providerId="ADAL" clId="{AAE238E5-76ED-47D0-BC77-C309DF18351E}" dt="2022-05-22T22:52:53.713" v="337" actId="47"/>
        <pc:sldMkLst>
          <pc:docMk/>
          <pc:sldMk cId="3950136979" sldId="1257"/>
        </pc:sldMkLst>
        <pc:spChg chg="mod">
          <ac:chgData name="Wojtachnik Robert" userId="8a9d3a0a-31f6-4f29-a6fd-ce3e865bf050" providerId="ADAL" clId="{AAE238E5-76ED-47D0-BC77-C309DF18351E}" dt="2022-05-22T22:51:15.530" v="331"/>
          <ac:spMkLst>
            <pc:docMk/>
            <pc:sldMk cId="3950136979" sldId="1257"/>
            <ac:spMk id="15" creationId="{00000000-0000-0000-0000-000000000000}"/>
          </ac:spMkLst>
        </pc:spChg>
        <pc:picChg chg="mod">
          <ac:chgData name="Wojtachnik Robert" userId="8a9d3a0a-31f6-4f29-a6fd-ce3e865bf050" providerId="ADAL" clId="{AAE238E5-76ED-47D0-BC77-C309DF18351E}" dt="2022-05-22T22:33:43.834" v="310" actId="1076"/>
          <ac:picMkLst>
            <pc:docMk/>
            <pc:sldMk cId="3950136979" sldId="1257"/>
            <ac:picMk id="6" creationId="{93CD4383-BC08-4E95-8BE2-28849B466062}"/>
          </ac:picMkLst>
        </pc:picChg>
      </pc:sldChg>
      <pc:sldChg chg="addSp delSp modSp new mod">
        <pc:chgData name="Wojtachnik Robert" userId="8a9d3a0a-31f6-4f29-a6fd-ce3e865bf050" providerId="ADAL" clId="{AAE238E5-76ED-47D0-BC77-C309DF18351E}" dt="2022-05-22T22:53:19.390" v="340" actId="1076"/>
        <pc:sldMkLst>
          <pc:docMk/>
          <pc:sldMk cId="619462336" sldId="1258"/>
        </pc:sldMkLst>
        <pc:spChg chg="del">
          <ac:chgData name="Wojtachnik Robert" userId="8a9d3a0a-31f6-4f29-a6fd-ce3e865bf050" providerId="ADAL" clId="{AAE238E5-76ED-47D0-BC77-C309DF18351E}" dt="2022-05-22T22:49:17.383" v="317" actId="478"/>
          <ac:spMkLst>
            <pc:docMk/>
            <pc:sldMk cId="619462336" sldId="1258"/>
            <ac:spMk id="2" creationId="{92778A33-B46B-E96A-3CB4-82CCC278C3D9}"/>
          </ac:spMkLst>
        </pc:spChg>
        <pc:picChg chg="add mod">
          <ac:chgData name="Wojtachnik Robert" userId="8a9d3a0a-31f6-4f29-a6fd-ce3e865bf050" providerId="ADAL" clId="{AAE238E5-76ED-47D0-BC77-C309DF18351E}" dt="2022-05-22T22:53:19.390" v="340" actId="1076"/>
          <ac:picMkLst>
            <pc:docMk/>
            <pc:sldMk cId="619462336" sldId="1258"/>
            <ac:picMk id="5" creationId="{F63E4111-0424-CD98-2DA0-CCAC0AE26244}"/>
          </ac:picMkLst>
        </pc:picChg>
      </pc:sldChg>
      <pc:sldChg chg="addSp delSp modSp new mod">
        <pc:chgData name="Wojtachnik Robert" userId="8a9d3a0a-31f6-4f29-a6fd-ce3e865bf050" providerId="ADAL" clId="{AAE238E5-76ED-47D0-BC77-C309DF18351E}" dt="2022-05-22T22:50:35.081" v="330" actId="1076"/>
        <pc:sldMkLst>
          <pc:docMk/>
          <pc:sldMk cId="2959120163" sldId="1259"/>
        </pc:sldMkLst>
        <pc:spChg chg="del">
          <ac:chgData name="Wojtachnik Robert" userId="8a9d3a0a-31f6-4f29-a6fd-ce3e865bf050" providerId="ADAL" clId="{AAE238E5-76ED-47D0-BC77-C309DF18351E}" dt="2022-05-22T22:49:56.676" v="324" actId="478"/>
          <ac:spMkLst>
            <pc:docMk/>
            <pc:sldMk cId="2959120163" sldId="1259"/>
            <ac:spMk id="2" creationId="{E1AF6FD5-88C7-5261-4CED-F637FE2CCAF5}"/>
          </ac:spMkLst>
        </pc:spChg>
        <pc:picChg chg="add del mod">
          <ac:chgData name="Wojtachnik Robert" userId="8a9d3a0a-31f6-4f29-a6fd-ce3e865bf050" providerId="ADAL" clId="{AAE238E5-76ED-47D0-BC77-C309DF18351E}" dt="2022-05-22T22:50:27.195" v="326" actId="478"/>
          <ac:picMkLst>
            <pc:docMk/>
            <pc:sldMk cId="2959120163" sldId="1259"/>
            <ac:picMk id="5" creationId="{22B01C8F-F393-73D0-E00A-CF09F6A9FDCE}"/>
          </ac:picMkLst>
        </pc:picChg>
        <pc:picChg chg="add mod">
          <ac:chgData name="Wojtachnik Robert" userId="8a9d3a0a-31f6-4f29-a6fd-ce3e865bf050" providerId="ADAL" clId="{AAE238E5-76ED-47D0-BC77-C309DF18351E}" dt="2022-05-22T22:50:35.081" v="330" actId="1076"/>
          <ac:picMkLst>
            <pc:docMk/>
            <pc:sldMk cId="2959120163" sldId="1259"/>
            <ac:picMk id="7" creationId="{0D1BB93E-F636-9C17-EC5C-7480CDBA7698}"/>
          </ac:picMkLst>
        </pc:picChg>
      </pc:sldChg>
      <pc:sldChg chg="addSp modSp new mod">
        <pc:chgData name="Wojtachnik Robert" userId="8a9d3a0a-31f6-4f29-a6fd-ce3e865bf050" providerId="ADAL" clId="{AAE238E5-76ED-47D0-BC77-C309DF18351E}" dt="2022-05-22T22:52:50.197" v="336" actId="1076"/>
        <pc:sldMkLst>
          <pc:docMk/>
          <pc:sldMk cId="3870495979" sldId="1260"/>
        </pc:sldMkLst>
        <pc:picChg chg="add mod">
          <ac:chgData name="Wojtachnik Robert" userId="8a9d3a0a-31f6-4f29-a6fd-ce3e865bf050" providerId="ADAL" clId="{AAE238E5-76ED-47D0-BC77-C309DF18351E}" dt="2022-05-22T22:52:50.197" v="336" actId="1076"/>
          <ac:picMkLst>
            <pc:docMk/>
            <pc:sldMk cId="3870495979" sldId="1260"/>
            <ac:picMk id="5" creationId="{A983C2CF-25BD-2B7B-5B80-AB27F340DEA1}"/>
          </ac:picMkLst>
        </pc:picChg>
      </pc:sldChg>
      <pc:sldChg chg="addSp delSp modSp new mod">
        <pc:chgData name="Wojtachnik Robert" userId="8a9d3a0a-31f6-4f29-a6fd-ce3e865bf050" providerId="ADAL" clId="{AAE238E5-76ED-47D0-BC77-C309DF18351E}" dt="2022-05-22T23:00:06.128" v="358" actId="14100"/>
        <pc:sldMkLst>
          <pc:docMk/>
          <pc:sldMk cId="1720420477" sldId="1261"/>
        </pc:sldMkLst>
        <pc:picChg chg="add del mod">
          <ac:chgData name="Wojtachnik Robert" userId="8a9d3a0a-31f6-4f29-a6fd-ce3e865bf050" providerId="ADAL" clId="{AAE238E5-76ED-47D0-BC77-C309DF18351E}" dt="2022-05-22T22:57:46.815" v="349" actId="478"/>
          <ac:picMkLst>
            <pc:docMk/>
            <pc:sldMk cId="1720420477" sldId="1261"/>
            <ac:picMk id="5" creationId="{CA8ECF81-05E4-94DB-B14C-9B8A9C59DCDF}"/>
          </ac:picMkLst>
        </pc:picChg>
        <pc:picChg chg="add mod">
          <ac:chgData name="Wojtachnik Robert" userId="8a9d3a0a-31f6-4f29-a6fd-ce3e865bf050" providerId="ADAL" clId="{AAE238E5-76ED-47D0-BC77-C309DF18351E}" dt="2022-05-22T22:59:38.188" v="352" actId="14100"/>
          <ac:picMkLst>
            <pc:docMk/>
            <pc:sldMk cId="1720420477" sldId="1261"/>
            <ac:picMk id="7" creationId="{61075D5C-F2C0-B982-756D-B251EA87ED4B}"/>
          </ac:picMkLst>
        </pc:picChg>
        <pc:picChg chg="add mod">
          <ac:chgData name="Wojtachnik Robert" userId="8a9d3a0a-31f6-4f29-a6fd-ce3e865bf050" providerId="ADAL" clId="{AAE238E5-76ED-47D0-BC77-C309DF18351E}" dt="2022-05-22T23:00:06.128" v="358" actId="14100"/>
          <ac:picMkLst>
            <pc:docMk/>
            <pc:sldMk cId="1720420477" sldId="1261"/>
            <ac:picMk id="9" creationId="{D6229CE0-D50B-70A4-EE9E-234E6F5C53D3}"/>
          </ac:picMkLst>
        </pc:picChg>
      </pc:sldChg>
      <pc:sldMasterChg chg="modSldLayout">
        <pc:chgData name="Wojtachnik Robert" userId="8a9d3a0a-31f6-4f29-a6fd-ce3e865bf050" providerId="ADAL" clId="{AAE238E5-76ED-47D0-BC77-C309DF18351E}" dt="2022-05-22T21:45:38.010" v="123" actId="478"/>
        <pc:sldMasterMkLst>
          <pc:docMk/>
          <pc:sldMasterMk cId="0" sldId="2147483648"/>
        </pc:sldMasterMkLst>
        <pc:sldLayoutChg chg="delSp mod">
          <pc:chgData name="Wojtachnik Robert" userId="8a9d3a0a-31f6-4f29-a6fd-ce3e865bf050" providerId="ADAL" clId="{AAE238E5-76ED-47D0-BC77-C309DF18351E}" dt="2022-05-22T21:08:23.527" v="63" actId="478"/>
          <pc:sldLayoutMkLst>
            <pc:docMk/>
            <pc:sldMasterMk cId="0" sldId="2147483648"/>
            <pc:sldLayoutMk cId="0" sldId="2147483660"/>
          </pc:sldLayoutMkLst>
          <pc:spChg chg="del">
            <ac:chgData name="Wojtachnik Robert" userId="8a9d3a0a-31f6-4f29-a6fd-ce3e865bf050" providerId="ADAL" clId="{AAE238E5-76ED-47D0-BC77-C309DF18351E}" dt="2022-05-22T21:08:23.527" v="63" actId="478"/>
            <ac:spMkLst>
              <pc:docMk/>
              <pc:sldMasterMk cId="0" sldId="2147483648"/>
              <pc:sldLayoutMk cId="0" sldId="2147483660"/>
              <ac:spMk id="8" creationId="{D4582D27-2C15-485F-8215-572BAE7BB967}"/>
            </ac:spMkLst>
          </pc:spChg>
        </pc:sldLayoutChg>
        <pc:sldLayoutChg chg="delSp mod">
          <pc:chgData name="Wojtachnik Robert" userId="8a9d3a0a-31f6-4f29-a6fd-ce3e865bf050" providerId="ADAL" clId="{AAE238E5-76ED-47D0-BC77-C309DF18351E}" dt="2022-05-22T21:45:38.010" v="123" actId="478"/>
          <pc:sldLayoutMkLst>
            <pc:docMk/>
            <pc:sldMasterMk cId="0" sldId="2147483648"/>
            <pc:sldLayoutMk cId="0" sldId="2147483668"/>
          </pc:sldLayoutMkLst>
          <pc:spChg chg="del">
            <ac:chgData name="Wojtachnik Robert" userId="8a9d3a0a-31f6-4f29-a6fd-ce3e865bf050" providerId="ADAL" clId="{AAE238E5-76ED-47D0-BC77-C309DF18351E}" dt="2022-05-22T21:45:38.010" v="123" actId="478"/>
            <ac:spMkLst>
              <pc:docMk/>
              <pc:sldMasterMk cId="0" sldId="2147483648"/>
              <pc:sldLayoutMk cId="0" sldId="2147483668"/>
              <ac:spMk id="7" creationId="{D4582D27-2C15-485F-8215-572BAE7BB967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69-4A48-9523-9988996DC23A}"/>
              </c:ext>
            </c:extLst>
          </c:dPt>
          <c:dPt>
            <c:idx val="1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D69-4A48-9523-9988996DC2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D69-4A48-9523-9988996DC23A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D69-4A48-9523-9988996DC23A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D69-4A48-9523-9988996DC23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69-4A48-9523-9988996DC23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69-4A48-9523-9988996DC23A}"/>
                </c:ext>
              </c:extLst>
            </c:dLbl>
            <c:dLbl>
              <c:idx val="2"/>
              <c:layout>
                <c:manualLayout>
                  <c:x val="0.13864166572989867"/>
                  <c:y val="-0.15145586415009771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D69-4A48-9523-9988996DC23A}"/>
                </c:ext>
              </c:extLst>
            </c:dLbl>
            <c:dLbl>
              <c:idx val="3"/>
              <c:layout>
                <c:manualLayout>
                  <c:x val="3.2054726134765364E-2"/>
                  <c:y val="0.285765781415278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3811338758032"/>
                      <c:h val="4.63512097455581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D69-4A48-9523-9988996DC23A}"/>
                </c:ext>
              </c:extLst>
            </c:dLbl>
            <c:dLbl>
              <c:idx val="4"/>
              <c:layout>
                <c:manualLayout>
                  <c:x val="-8.740827418417832E-2"/>
                  <c:y val="0.2057513626190005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9541246264361"/>
                      <c:h val="4.63512097455581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D69-4A48-9523-9988996DC2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2"/>
                <c:pt idx="0">
                  <c:v>angażuje się w działania</c:v>
                </c:pt>
                <c:pt idx="1">
                  <c:v>20RR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D69-4A48-9523-9988996DC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49-4AA9-B12D-0C4FEF5C463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949-4AA9-B12D-0C4FEF5C463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949-4AA9-B12D-0C4FEF5C463C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949-4AA9-B12D-0C4FEF5C463C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949-4AA9-B12D-0C4FEF5C463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49-4AA9-B12D-0C4FEF5C463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49-4AA9-B12D-0C4FEF5C463C}"/>
                </c:ext>
              </c:extLst>
            </c:dLbl>
            <c:dLbl>
              <c:idx val="2"/>
              <c:layout>
                <c:manualLayout>
                  <c:x val="0.13864166572989867"/>
                  <c:y val="-0.15145586415009771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49-4AA9-B12D-0C4FEF5C463C}"/>
                </c:ext>
              </c:extLst>
            </c:dLbl>
            <c:dLbl>
              <c:idx val="3"/>
              <c:layout>
                <c:manualLayout>
                  <c:x val="3.2054726134765364E-2"/>
                  <c:y val="0.285765781415278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3811338758032"/>
                      <c:h val="4.63512097455581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949-4AA9-B12D-0C4FEF5C463C}"/>
                </c:ext>
              </c:extLst>
            </c:dLbl>
            <c:dLbl>
              <c:idx val="4"/>
              <c:layout>
                <c:manualLayout>
                  <c:x val="-8.740827418417832E-2"/>
                  <c:y val="0.2057513626190005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9541246264361"/>
                      <c:h val="4.63512097455581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9949-4AA9-B12D-0C4FEF5C46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2"/>
                <c:pt idx="0">
                  <c:v>angażuje się w działania</c:v>
                </c:pt>
                <c:pt idx="1">
                  <c:v>20RR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0.32</c:v>
                </c:pt>
                <c:pt idx="1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949-4AA9-B12D-0C4FEF5C4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9C1-44C3-AE8C-9D4EC1B6780D}"/>
              </c:ext>
            </c:extLst>
          </c:dPt>
          <c:dPt>
            <c:idx val="1"/>
            <c:bubble3D val="0"/>
            <c:spPr>
              <a:solidFill>
                <a:srgbClr val="D0001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9C1-44C3-AE8C-9D4EC1B678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9C1-44C3-AE8C-9D4EC1B678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9C1-44C3-AE8C-9D4EC1B6780D}"/>
              </c:ext>
            </c:extLst>
          </c:dPt>
          <c:cat>
            <c:strRef>
              <c:f>Arkusz1!$A$2:$A$5</c:f>
              <c:strCache>
                <c:ptCount val="2"/>
                <c:pt idx="0">
                  <c:v> </c:v>
                </c:pt>
                <c:pt idx="1">
                  <c:v>Potrzeba ekspertów od cyfryzacji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31</c:v>
                </c:pt>
                <c:pt idx="1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C1-44C3-AE8C-9D4EC1B67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0.25399</cdr:x>
      <cdr:y>0.5094</cdr:y>
    </cdr:from>
    <cdr:to>
      <cdr:x>0.50246</cdr:x>
      <cdr:y>0.66644</cdr:y>
    </cdr:to>
    <cdr:sp macro="" textlink="">
      <cdr:nvSpPr>
        <cdr:cNvPr id="2" name="Tytuł 1">
          <a:extLst xmlns:a="http://schemas.openxmlformats.org/drawingml/2006/main">
            <a:ext uri="{FF2B5EF4-FFF2-40B4-BE49-F238E27FC236}">
              <a16:creationId xmlns:a16="http://schemas.microsoft.com/office/drawing/2014/main" id="{E4EA4C45-8F81-48D1-9BDD-0F695B663964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2514945" y="4167416"/>
          <a:ext cx="2460234" cy="1284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0" tIns="0" rIns="0" bIns="0" rtlCol="0" anchor="ctr">
          <a:noAutofit/>
        </a:bodyPr>
        <a:lstStyle xmlns:a="http://schemas.openxmlformats.org/drawingml/2006/main">
          <a:defPPr rtl="0">
            <a:defRPr lang="pl-P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4800" dirty="0">
              <a:solidFill>
                <a:srgbClr val="FFFFFF"/>
              </a:solidFill>
            </a:rPr>
            <a:t>69 %</a:t>
          </a:r>
        </a:p>
      </cdr:txBody>
    </cdr:sp>
  </cdr:relSizeAnchor>
  <cdr:relSizeAnchor xmlns:cdr="http://schemas.openxmlformats.org/drawingml/2006/chartDrawing">
    <cdr:from>
      <cdr:x>0.63753</cdr:x>
      <cdr:y>0.3361</cdr:y>
    </cdr:from>
    <cdr:to>
      <cdr:x>0.85412</cdr:x>
      <cdr:y>0.43077</cdr:y>
    </cdr:to>
    <cdr:sp macro="" textlink="">
      <cdr:nvSpPr>
        <cdr:cNvPr id="3" name="Tytuł 1">
          <a:extLst xmlns:a="http://schemas.openxmlformats.org/drawingml/2006/main">
            <a:ext uri="{FF2B5EF4-FFF2-40B4-BE49-F238E27FC236}">
              <a16:creationId xmlns:a16="http://schemas.microsoft.com/office/drawing/2014/main" id="{87491ABD-0B46-4BC5-B763-680AF4CFE9B8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6312544" y="2749627"/>
          <a:ext cx="2144554" cy="774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0" tIns="0" rIns="0" bIns="0" rtlCol="0" anchor="ctr">
          <a:noAutofit/>
        </a:bodyPr>
        <a:lstStyle xmlns:a="http://schemas.openxmlformats.org/drawingml/2006/main">
          <a:defPPr rtl="0">
            <a:defRPr lang="pl-P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4800" dirty="0">
              <a:solidFill>
                <a:srgbClr val="FFFFFF"/>
              </a:solidFill>
            </a:rPr>
            <a:t>31 %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404643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1pPr>
    <a:lvl2pPr indent="2286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2pPr>
    <a:lvl3pPr indent="4572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3pPr>
    <a:lvl4pPr indent="6858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4pPr>
    <a:lvl5pPr indent="9144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5pPr>
    <a:lvl6pPr indent="11430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6pPr>
    <a:lvl7pPr indent="13716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7pPr>
    <a:lvl8pPr indent="16002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8pPr>
    <a:lvl9pPr indent="1828800" defTabSz="1087437" latinLnBrk="0">
      <a:spcBef>
        <a:spcPts val="900"/>
      </a:spcBef>
      <a:defRPr sz="2800">
        <a:latin typeface="+mj-lt"/>
        <a:ea typeface="+mj-ea"/>
        <a:cs typeface="+mj-cs"/>
        <a:sym typeface="Times New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8D8B2-0217-4951-96B4-DB5D5C77256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13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6B03D-85C7-4601-B81C-AD3357ACC19C}" type="slidenum">
              <a:rPr lang="pl-PL" smtClean="0">
                <a:solidFill>
                  <a:prstClr val="black"/>
                </a:solidFill>
              </a:rPr>
              <a:pPr/>
              <a:t>9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029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ajd pierwszy">
    <p:bg>
      <p:bgPr>
        <a:solidFill>
          <a:srgbClr val="EA7C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asted-image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90083" y="1065038"/>
            <a:ext cx="5093899" cy="111272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image5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44891" y="11073811"/>
            <a:ext cx="3367964" cy="1122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asted-image.pdf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9748" y="1180619"/>
            <a:ext cx="7778370" cy="156729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>
                <a:solidFill>
                  <a:srgbClr val="3C3C4C"/>
                </a:solidFill>
              </a:rPr>
              <a:t>Tytuł prezentacji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2438" userDrawn="1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pierwsz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asted-image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90083" y="1065038"/>
            <a:ext cx="5093899" cy="111272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image5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44891" y="11073811"/>
            <a:ext cx="3367964" cy="1122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asted-image.pdf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9748" y="1180619"/>
            <a:ext cx="7778370" cy="156729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>
                <a:solidFill>
                  <a:srgbClr val="3C3C4C"/>
                </a:solidFill>
              </a:rPr>
              <a:t>Tytuł prezentacji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16764002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EA7C5A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/>
              <a:t>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6" y="6389688"/>
            <a:ext cx="16764000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16764001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/>
              <a:t>Tekst długi, który może zaczynać się od ozdobnego cytatu</a:t>
            </a:r>
          </a:p>
        </p:txBody>
      </p:sp>
      <p:pic>
        <p:nvPicPr>
          <p:cNvPr id="11" name="pasted-image.pd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590083" y="1065038"/>
            <a:ext cx="5093899" cy="1112721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80">
            <a:extLst>
              <a:ext uri="{FF2B5EF4-FFF2-40B4-BE49-F238E27FC236}">
                <a16:creationId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‹#›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21420836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B4A0AA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/>
              <a:t>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5" y="6389688"/>
            <a:ext cx="21420835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20364450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/>
              <a:t>Tekst długi, który może zaczynać się od ozdobnego cytatu</a:t>
            </a:r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16764002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EA7C5A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/>
              <a:t>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6" y="6389688"/>
            <a:ext cx="16764000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16764001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/>
              <a:t>Tekst długi, który może zaczynać się od ozdobnego cytatu</a:t>
            </a:r>
          </a:p>
        </p:txBody>
      </p:sp>
      <p:pic>
        <p:nvPicPr>
          <p:cNvPr id="11" name="pasted-image.pd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554700" y="1147699"/>
            <a:ext cx="5080002" cy="1109686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80">
            <a:extLst>
              <a:ext uri="{FF2B5EF4-FFF2-40B4-BE49-F238E27FC236}">
                <a16:creationId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‹#›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kstow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5" y="3833814"/>
            <a:ext cx="21420836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B4A0AA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/>
              <a:t>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endParaRPr lang="pl-PL" dirty="0"/>
          </a:p>
        </p:txBody>
      </p:sp>
      <p:sp>
        <p:nvSpPr>
          <p:cNvPr id="9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5" y="6389688"/>
            <a:ext cx="21420835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20364450" cy="2089150"/>
          </a:xfrm>
          <a:prstGeom prst="rect">
            <a:avLst/>
          </a:prstGeom>
        </p:spPr>
        <p:txBody>
          <a:bodyPr/>
          <a:lstStyle>
            <a:lvl1pPr>
              <a:defRPr sz="7000" baseline="0"/>
            </a:lvl1pPr>
          </a:lstStyle>
          <a:p>
            <a:r>
              <a:rPr lang="pl-PL" dirty="0"/>
              <a:t>Tekst długi, który może zaczynać się od ozdobnego cytatu</a:t>
            </a:r>
          </a:p>
        </p:txBody>
      </p:sp>
      <p:sp>
        <p:nvSpPr>
          <p:cNvPr id="7" name="Shape 80">
            <a:extLst>
              <a:ext uri="{FF2B5EF4-FFF2-40B4-BE49-F238E27FC236}">
                <a16:creationId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‹#›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025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owy tło">
    <p:bg>
      <p:bgPr>
        <a:solidFill>
          <a:srgbClr val="EA7C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1266824" y="3833814"/>
            <a:ext cx="19816627" cy="2227352"/>
          </a:xfrm>
          <a:prstGeom prst="rect">
            <a:avLst/>
          </a:prstGeom>
        </p:spPr>
        <p:txBody>
          <a:bodyPr/>
          <a:lstStyle>
            <a:lvl1pPr>
              <a:defRPr sz="3500" b="0" i="1" baseline="0">
                <a:solidFill>
                  <a:srgbClr val="FFFFFF"/>
                </a:solidFill>
                <a:latin typeface="Adagio_Slab" charset="0"/>
              </a:defRPr>
            </a:lvl1pPr>
          </a:lstStyle>
          <a:p>
            <a:pPr>
              <a:defRPr sz="3500"/>
            </a:pPr>
            <a:r>
              <a:rPr lang="pl-PL" dirty="0"/>
              <a:t>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Lorem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endParaRPr lang="pl-PL" dirty="0"/>
          </a:p>
        </p:txBody>
      </p:sp>
      <p:sp>
        <p:nvSpPr>
          <p:cNvPr id="7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1266825" y="844550"/>
            <a:ext cx="19816763" cy="2089150"/>
          </a:xfrm>
          <a:prstGeom prst="rect">
            <a:avLst/>
          </a:prstGeom>
        </p:spPr>
        <p:txBody>
          <a:bodyPr/>
          <a:lstStyle>
            <a:lvl1pPr>
              <a:defRPr sz="7000" baseline="0">
                <a:solidFill>
                  <a:srgbClr val="3C3C4C"/>
                </a:solidFill>
              </a:defRPr>
            </a:lvl1pPr>
          </a:lstStyle>
          <a:p>
            <a:r>
              <a:rPr lang="pl-PL" dirty="0"/>
              <a:t>Tekst długi, który może zaczynać się od ozdobnego cytatu</a:t>
            </a:r>
          </a:p>
        </p:txBody>
      </p:sp>
      <p:pic>
        <p:nvPicPr>
          <p:cNvPr id="19" name="pasted-image.pd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728516" y="10257366"/>
            <a:ext cx="2573648" cy="27716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pasted-image.pdf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587344" y="11204459"/>
            <a:ext cx="1809213" cy="180898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80">
            <a:extLst>
              <a:ext uri="{FF2B5EF4-FFF2-40B4-BE49-F238E27FC236}">
                <a16:creationId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‹#›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  <p:sp>
        <p:nvSpPr>
          <p:cNvPr id="11" name="Symbol zastępczy tekstu 4"/>
          <p:cNvSpPr>
            <a:spLocks noGrp="1"/>
          </p:cNvSpPr>
          <p:nvPr>
            <p:ph type="body" sz="quarter" idx="10" hasCustomPrompt="1"/>
          </p:nvPr>
        </p:nvSpPr>
        <p:spPr>
          <a:xfrm>
            <a:off x="1266826" y="6389688"/>
            <a:ext cx="19816626" cy="3924300"/>
          </a:xfrm>
          <a:prstGeom prst="rect">
            <a:avLst/>
          </a:prstGeom>
        </p:spPr>
        <p:txBody>
          <a:bodyPr/>
          <a:lstStyle/>
          <a:p>
            <a:pPr>
              <a:defRPr sz="3500"/>
            </a:pP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defRPr sz="3500"/>
            </a:pP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Lorem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pl-PL" b="0" i="0" baseline="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b="0" i="0" baseline="0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endParaRPr lang="pl-PL" b="0" i="0" baseline="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792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2415">
          <p15:clr>
            <a:srgbClr val="FBAE40"/>
          </p15:clr>
        </p15:guide>
        <p15:guide id="4" pos="78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el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93"/>
          <p:cNvSpPr>
            <a:spLocks noGrp="1"/>
          </p:cNvSpPr>
          <p:nvPr>
            <p:ph type="title" idx="4294967295"/>
          </p:nvPr>
        </p:nvSpPr>
        <p:spPr>
          <a:xfrm>
            <a:off x="1269997" y="898525"/>
            <a:ext cx="20296194" cy="2301875"/>
          </a:xfrm>
          <a:prstGeom prst="rect">
            <a:avLst/>
          </a:prstGeom>
        </p:spPr>
        <p:txBody>
          <a:bodyPr/>
          <a:lstStyle>
            <a:lvl1pPr>
              <a:defRPr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r>
              <a:t>Przykładowa tabela</a:t>
            </a:r>
          </a:p>
        </p:txBody>
      </p:sp>
      <p:sp>
        <p:nvSpPr>
          <p:cNvPr id="6" name="Symbol zastępczy tabeli 9"/>
          <p:cNvSpPr>
            <a:spLocks noGrp="1"/>
          </p:cNvSpPr>
          <p:nvPr>
            <p:ph type="tbl" sz="quarter" idx="10"/>
          </p:nvPr>
        </p:nvSpPr>
        <p:spPr>
          <a:xfrm>
            <a:off x="5314950" y="3617913"/>
            <a:ext cx="13717588" cy="7920037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pic>
        <p:nvPicPr>
          <p:cNvPr id="7" name="imag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ykr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04"/>
          <p:cNvSpPr>
            <a:spLocks noGrp="1"/>
          </p:cNvSpPr>
          <p:nvPr>
            <p:ph type="body" sz="quarter" idx="4294967295"/>
          </p:nvPr>
        </p:nvSpPr>
        <p:spPr>
          <a:xfrm>
            <a:off x="17243425" y="3870326"/>
            <a:ext cx="6361113" cy="721677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400"/>
              </a:spcBef>
              <a:defRPr sz="3500"/>
            </a:pPr>
            <a:r>
              <a:rPr dirty="0"/>
              <a:t> Lorem ipsum lorem ipsum </a:t>
            </a:r>
          </a:p>
          <a:p>
            <a:pPr>
              <a:spcBef>
                <a:spcPts val="400"/>
              </a:spcBef>
              <a:defRPr sz="3500"/>
            </a:pPr>
            <a:r>
              <a:rPr dirty="0"/>
              <a:t> Lorem ipsum</a:t>
            </a:r>
          </a:p>
        </p:txBody>
      </p:sp>
      <p:sp>
        <p:nvSpPr>
          <p:cNvPr id="16" name="Shape 106"/>
          <p:cNvSpPr/>
          <p:nvPr userDrawn="1"/>
        </p:nvSpPr>
        <p:spPr>
          <a:xfrm>
            <a:off x="16764000" y="4115810"/>
            <a:ext cx="313315" cy="313316"/>
          </a:xfrm>
          <a:prstGeom prst="ellipse">
            <a:avLst/>
          </a:prstGeom>
          <a:solidFill>
            <a:srgbClr val="EA7C5A"/>
          </a:solidFill>
          <a:ln w="12700">
            <a:miter lim="400000"/>
          </a:ln>
        </p:spPr>
        <p:txBody>
          <a:bodyPr lIns="110709" tIns="110709" rIns="110709" bIns="110709"/>
          <a:lstStyle/>
          <a:p>
            <a:endParaRPr/>
          </a:p>
        </p:txBody>
      </p:sp>
      <p:sp>
        <p:nvSpPr>
          <p:cNvPr id="17" name="Shape 107"/>
          <p:cNvSpPr/>
          <p:nvPr userDrawn="1"/>
        </p:nvSpPr>
        <p:spPr>
          <a:xfrm>
            <a:off x="16764000" y="4827010"/>
            <a:ext cx="313315" cy="313316"/>
          </a:xfrm>
          <a:prstGeom prst="ellipse">
            <a:avLst/>
          </a:prstGeom>
          <a:solidFill>
            <a:srgbClr val="B4A0AA"/>
          </a:solidFill>
          <a:ln w="12700">
            <a:miter lim="400000"/>
          </a:ln>
        </p:spPr>
        <p:txBody>
          <a:bodyPr lIns="110709" tIns="110709" rIns="110709" bIns="110709"/>
          <a:lstStyle/>
          <a:p>
            <a:endParaRPr/>
          </a:p>
        </p:txBody>
      </p:sp>
      <p:sp>
        <p:nvSpPr>
          <p:cNvPr id="18" name="Symbol zastępczy wykresu 2"/>
          <p:cNvSpPr>
            <a:spLocks noGrp="1"/>
          </p:cNvSpPr>
          <p:nvPr>
            <p:ph type="chart" sz="quarter" idx="10"/>
          </p:nvPr>
        </p:nvSpPr>
        <p:spPr>
          <a:xfrm>
            <a:off x="1269998" y="3870325"/>
            <a:ext cx="14589128" cy="721677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19" name="Shape 93"/>
          <p:cNvSpPr>
            <a:spLocks noGrp="1"/>
          </p:cNvSpPr>
          <p:nvPr>
            <p:ph type="title" idx="4294967295" hasCustomPrompt="1"/>
          </p:nvPr>
        </p:nvSpPr>
        <p:spPr>
          <a:xfrm>
            <a:off x="1269997" y="898525"/>
            <a:ext cx="20296194" cy="2301875"/>
          </a:xfrm>
          <a:prstGeom prst="rect">
            <a:avLst/>
          </a:prstGeom>
        </p:spPr>
        <p:txBody>
          <a:bodyPr/>
          <a:lstStyle>
            <a:lvl1pPr>
              <a:defRPr>
                <a:latin typeface="Adagio_Slab"/>
                <a:ea typeface="Adagio_Slab"/>
                <a:cs typeface="Adagio_Slab"/>
                <a:sym typeface="Adagio_Slab"/>
              </a:defRPr>
            </a:lvl1pPr>
          </a:lstStyle>
          <a:p>
            <a:r>
              <a:rPr lang="pl-PL" dirty="0"/>
              <a:t>Wykres z opisem</a:t>
            </a:r>
            <a:endParaRPr dirty="0"/>
          </a:p>
        </p:txBody>
      </p:sp>
      <p:sp>
        <p:nvSpPr>
          <p:cNvPr id="11" name="Shape 80">
            <a:extLst>
              <a:ext uri="{FF2B5EF4-FFF2-40B4-BE49-F238E27FC236}">
                <a16:creationId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‹#›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az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50" y="12105730"/>
            <a:ext cx="2444819" cy="81703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111"/>
          <p:cNvSpPr>
            <a:spLocks noGrp="1"/>
          </p:cNvSpPr>
          <p:nvPr>
            <p:ph type="body" sz="half" idx="4294967295"/>
          </p:nvPr>
        </p:nvSpPr>
        <p:spPr>
          <a:xfrm>
            <a:off x="17094201" y="4500562"/>
            <a:ext cx="6510338" cy="703738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</a:pPr>
            <a:r>
              <a:rPr dirty="0"/>
              <a:t>Lorem ipsum  lorem ipsum  lore lorem ipsum lorem ipsum lorem ipsum.</a:t>
            </a:r>
          </a:p>
          <a:p>
            <a:pPr>
              <a:spcBef>
                <a:spcPts val="500"/>
              </a:spcBef>
            </a:pPr>
            <a:endParaRPr dirty="0"/>
          </a:p>
          <a:p>
            <a:pPr>
              <a:spcBef>
                <a:spcPts val="500"/>
              </a:spcBef>
            </a:pPr>
            <a:endParaRPr dirty="0"/>
          </a:p>
          <a:p>
            <a:pPr>
              <a:spcBef>
                <a:spcPts val="500"/>
              </a:spcBef>
            </a:pPr>
            <a:r>
              <a:rPr dirty="0"/>
              <a:t>Lorem ipsum  lorem ipsum  lore lorem ipsum lorem ipsum lorem ipsum.</a:t>
            </a:r>
          </a:p>
        </p:txBody>
      </p:sp>
      <p:sp>
        <p:nvSpPr>
          <p:cNvPr id="5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6079788" cy="11537950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7" name="Shape 80">
            <a:extLst>
              <a:ext uri="{FF2B5EF4-FFF2-40B4-BE49-F238E27FC236}">
                <a16:creationId xmlns:a16="http://schemas.microsoft.com/office/drawing/2014/main" id="{D4582D27-2C15-485F-8215-572BAE7BB967}"/>
              </a:ext>
            </a:extLst>
          </p:cNvPr>
          <p:cNvSpPr txBox="1">
            <a:spLocks/>
          </p:cNvSpPr>
          <p:nvPr userDrawn="1"/>
        </p:nvSpPr>
        <p:spPr>
          <a:xfrm>
            <a:off x="21393150" y="906463"/>
            <a:ext cx="1771647" cy="10541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pl-PL" sz="6900" smtClean="0">
                <a:solidFill>
                  <a:srgbClr val="3C3C4C"/>
                </a:solidFill>
                <a:latin typeface="Radikal WUT" panose="00000800000000000000" pitchFamily="50" charset="-18"/>
              </a:rPr>
              <a:pPr algn="r"/>
              <a:t>‹#›</a:t>
            </a:fld>
            <a:endParaRPr lang="pl-PL" sz="6900" dirty="0">
              <a:solidFill>
                <a:srgbClr val="3C3C4C"/>
              </a:solidFill>
              <a:latin typeface="Radikal WUT" panose="00000800000000000000" pitchFamily="50" charset="-18"/>
            </a:endParaRPr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7268">
          <p15:clr>
            <a:srgbClr val="FBAE40"/>
          </p15:clr>
        </p15:guide>
        <p15:guide id="2" pos="101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pierwszy mięta">
    <p:bg>
      <p:bgPr>
        <a:solidFill>
          <a:srgbClr val="B4A0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5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44891" y="11073811"/>
            <a:ext cx="3367964" cy="1122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pasted-image.pd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9748" y="1180619"/>
            <a:ext cx="7778370" cy="15672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asted-image.pdf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554700" y="1147699"/>
            <a:ext cx="5080002" cy="1109686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>
                <a:solidFill>
                  <a:srgbClr val="3C3C4C"/>
                </a:solidFill>
              </a:rPr>
              <a:t>Tytuł prezentacji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pierwszy mięt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5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44891" y="11073811"/>
            <a:ext cx="3367964" cy="1122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pasted-image.pd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9748" y="1180619"/>
            <a:ext cx="7778370" cy="15672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asted-image.pdf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554700" y="1147699"/>
            <a:ext cx="5080002" cy="1109686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ymbol zastępczy tekstu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>
              <a:lnSpc>
                <a:spcPct val="93000"/>
              </a:lnSpc>
              <a:spcBef>
                <a:spcPts val="0"/>
              </a:spcBef>
              <a:defRPr sz="7000" baseline="0"/>
            </a:lvl1pPr>
          </a:lstStyle>
          <a:p>
            <a:r>
              <a:rPr lang="pl-PL" dirty="0">
                <a:solidFill>
                  <a:srgbClr val="3C3C4C"/>
                </a:solidFill>
              </a:rPr>
              <a:t>Tytuł prezentacji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lorem</a:t>
            </a:r>
            <a:r>
              <a:rPr lang="pl-PL" dirty="0">
                <a:solidFill>
                  <a:srgbClr val="3C3C4C"/>
                </a:solidFill>
              </a:rPr>
              <a:t> </a:t>
            </a:r>
            <a:r>
              <a:rPr lang="pl-PL" dirty="0" err="1">
                <a:solidFill>
                  <a:srgbClr val="3C3C4C"/>
                </a:solidFill>
              </a:rPr>
              <a:t>ipsum</a:t>
            </a:r>
            <a:endParaRPr lang="pl-PL" dirty="0">
              <a:solidFill>
                <a:srgbClr val="3C3C4C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gu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 userDrawn="1"/>
        </p:nvSpPr>
        <p:spPr>
          <a:xfrm>
            <a:off x="-2539999" y="5918200"/>
            <a:ext cx="65" cy="134844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endParaRPr lang="en-US" sz="8000" dirty="0">
              <a:solidFill>
                <a:schemeClr val="tx2"/>
              </a:solidFill>
            </a:endParaRP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0"/>
          </p:nvPr>
        </p:nvSpPr>
        <p:spPr>
          <a:xfrm>
            <a:off x="16447367" y="5808472"/>
            <a:ext cx="6137427" cy="549351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defRPr lang="en-US" sz="3400" dirty="0" smtClean="0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3000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3000">
                <a:solidFill>
                  <a:schemeClr val="tx2"/>
                </a:solidFill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3000">
                <a:solidFill>
                  <a:schemeClr val="tx2"/>
                </a:solidFill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3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804416" y="5881625"/>
            <a:ext cx="12234139" cy="5892462"/>
          </a:xfrm>
        </p:spPr>
        <p:txBody>
          <a:bodyPr/>
          <a:lstStyle>
            <a:lvl1pPr marL="0" algn="r" defTabSz="1828800" rtl="0" eaLnBrk="1" latinLnBrk="0" hangingPunct="1">
              <a:lnSpc>
                <a:spcPct val="70000"/>
              </a:lnSpc>
              <a:buNone/>
              <a:defRPr lang="en-US" sz="16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Edit text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5245917" y="5539667"/>
            <a:ext cx="0" cy="5762318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787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828800" y="12496800"/>
            <a:ext cx="5080000" cy="914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8331200" y="12496800"/>
            <a:ext cx="7721600" cy="914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7475200" y="12496800"/>
            <a:ext cx="5080000" cy="914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BA1A5-AB88-4BFA-9DDC-84DD8E83F3C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0316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828800" y="12496800"/>
            <a:ext cx="5080000" cy="914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8331200" y="12496800"/>
            <a:ext cx="7721600" cy="914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7475200" y="12496800"/>
            <a:ext cx="5080000" cy="914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E5C78-957E-46C6-9EE7-31CDDDDD449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0076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sz="quarter" idx="15"/>
          </p:nvPr>
        </p:nvSpPr>
        <p:spPr>
          <a:xfrm>
            <a:off x="1828800" y="5943600"/>
            <a:ext cx="6096000" cy="5486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" name="Content Placeholder 37"/>
          <p:cNvSpPr>
            <a:spLocks noGrp="1"/>
          </p:cNvSpPr>
          <p:nvPr>
            <p:ph sz="quarter" idx="16"/>
          </p:nvPr>
        </p:nvSpPr>
        <p:spPr>
          <a:xfrm>
            <a:off x="9144000" y="5943600"/>
            <a:ext cx="60960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" name="Content Placeholder 37"/>
          <p:cNvSpPr>
            <a:spLocks noGrp="1"/>
          </p:cNvSpPr>
          <p:nvPr>
            <p:ph sz="quarter" idx="17"/>
          </p:nvPr>
        </p:nvSpPr>
        <p:spPr>
          <a:xfrm>
            <a:off x="16459200" y="5943600"/>
            <a:ext cx="60960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1828800" y="1382102"/>
            <a:ext cx="20726400" cy="903896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4" name="TextBox 43"/>
          <p:cNvSpPr txBox="1"/>
          <p:nvPr userDrawn="1"/>
        </p:nvSpPr>
        <p:spPr>
          <a:xfrm>
            <a:off x="21773663" y="13156318"/>
            <a:ext cx="781539" cy="26827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pPr algn="r"/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13129131"/>
            <a:ext cx="13411200" cy="295466"/>
          </a:xfrm>
        </p:spPr>
        <p:txBody>
          <a:bodyPr wrap="square" anchor="b">
            <a:spAutoFit/>
          </a:bodyPr>
          <a:lstStyle>
            <a:lvl1pPr>
              <a:defRPr sz="16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</p:spTree>
    <p:extLst>
      <p:ext uri="{BB962C8B-B14F-4D97-AF65-F5344CB8AC3E}">
        <p14:creationId xmlns:p14="http://schemas.microsoft.com/office/powerpoint/2010/main" val="3711095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1773663" y="13156318"/>
            <a:ext cx="781539" cy="26827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pPr algn="r"/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13129131"/>
            <a:ext cx="13411200" cy="295466"/>
          </a:xfrm>
        </p:spPr>
        <p:txBody>
          <a:bodyPr wrap="square" anchor="b">
            <a:spAutoFit/>
          </a:bodyPr>
          <a:lstStyle>
            <a:lvl1pPr>
              <a:defRPr sz="16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1828800" y="1382102"/>
            <a:ext cx="20726400" cy="903896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hart Placeholder 3"/>
          <p:cNvSpPr>
            <a:spLocks noGrp="1"/>
          </p:cNvSpPr>
          <p:nvPr userDrawn="1">
            <p:ph type="chart" sz="quarter" idx="29" hasCustomPrompt="1"/>
          </p:nvPr>
        </p:nvSpPr>
        <p:spPr>
          <a:xfrm>
            <a:off x="1828800" y="4114800"/>
            <a:ext cx="20726400" cy="8001000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insert chart from template</a:t>
            </a:r>
          </a:p>
        </p:txBody>
      </p:sp>
    </p:spTree>
    <p:extLst>
      <p:ext uri="{BB962C8B-B14F-4D97-AF65-F5344CB8AC3E}">
        <p14:creationId xmlns:p14="http://schemas.microsoft.com/office/powerpoint/2010/main" val="700040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5"/>
          </p:nvPr>
        </p:nvSpPr>
        <p:spPr>
          <a:xfrm>
            <a:off x="1828800" y="5943600"/>
            <a:ext cx="9753600" cy="54864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Content Placeholder 13"/>
          <p:cNvSpPr>
            <a:spLocks noGrp="1"/>
          </p:cNvSpPr>
          <p:nvPr>
            <p:ph sz="quarter" idx="16"/>
          </p:nvPr>
        </p:nvSpPr>
        <p:spPr>
          <a:xfrm>
            <a:off x="12801600" y="5943600"/>
            <a:ext cx="9753600" cy="54864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1828800" y="1382102"/>
            <a:ext cx="20726400" cy="903896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21773663" y="13156318"/>
            <a:ext cx="781539" cy="26827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pPr algn="r"/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13129131"/>
            <a:ext cx="13411200" cy="295466"/>
          </a:xfrm>
        </p:spPr>
        <p:txBody>
          <a:bodyPr wrap="square" anchor="b">
            <a:spAutoFit/>
          </a:bodyPr>
          <a:lstStyle>
            <a:lvl1pPr>
              <a:defRPr sz="16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</p:spTree>
    <p:extLst>
      <p:ext uri="{BB962C8B-B14F-4D97-AF65-F5344CB8AC3E}">
        <p14:creationId xmlns:p14="http://schemas.microsoft.com/office/powerpoint/2010/main" val="419087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1773663" y="13156318"/>
            <a:ext cx="781539" cy="26827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pPr algn="r"/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13129131"/>
            <a:ext cx="13411200" cy="295466"/>
          </a:xfrm>
        </p:spPr>
        <p:txBody>
          <a:bodyPr wrap="square" anchor="b">
            <a:spAutoFit/>
          </a:bodyPr>
          <a:lstStyle>
            <a:lvl1pPr>
              <a:defRPr sz="16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1828800" y="1382102"/>
            <a:ext cx="20726400" cy="903896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6090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315013" y="5943601"/>
            <a:ext cx="7267387" cy="1828798"/>
          </a:xfrm>
        </p:spPr>
        <p:txBody>
          <a:bodyPr anchor="t" anchorCtr="0">
            <a:noAutofit/>
          </a:bodyPr>
          <a:lstStyle>
            <a:lvl1pPr marL="0" indent="0">
              <a:lnSpc>
                <a:spcPts val="3400"/>
              </a:lnSpc>
              <a:buNone/>
              <a:defRPr sz="3000">
                <a:solidFill>
                  <a:schemeClr val="tx2"/>
                </a:solidFill>
                <a:latin typeface="+mn-lt"/>
              </a:defRPr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dirty="0"/>
              <a:t>click to edit section title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1828800" y="5896707"/>
            <a:ext cx="2486213" cy="1875678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1828800" y="1382102"/>
            <a:ext cx="20726400" cy="903896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4" name="Text Placeholder 3"/>
          <p:cNvSpPr>
            <a:spLocks noGrp="1"/>
          </p:cNvSpPr>
          <p:nvPr>
            <p:ph type="body" sz="half" idx="29" hasCustomPrompt="1"/>
          </p:nvPr>
        </p:nvSpPr>
        <p:spPr>
          <a:xfrm>
            <a:off x="4315013" y="7772411"/>
            <a:ext cx="7267387" cy="1828798"/>
          </a:xfrm>
        </p:spPr>
        <p:txBody>
          <a:bodyPr anchor="t" anchorCtr="0">
            <a:noAutofit/>
          </a:bodyPr>
          <a:lstStyle>
            <a:lvl1pPr marL="0" indent="0">
              <a:lnSpc>
                <a:spcPts val="3400"/>
              </a:lnSpc>
              <a:buNone/>
              <a:defRPr sz="3000">
                <a:solidFill>
                  <a:schemeClr val="tx2"/>
                </a:solidFill>
                <a:latin typeface="+mn-lt"/>
              </a:defRPr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dirty="0"/>
              <a:t>click to edit section title</a:t>
            </a:r>
          </a:p>
        </p:txBody>
      </p:sp>
      <p:sp>
        <p:nvSpPr>
          <p:cNvPr id="95" name="Text Placeholder 29"/>
          <p:cNvSpPr>
            <a:spLocks noGrp="1"/>
          </p:cNvSpPr>
          <p:nvPr>
            <p:ph type="body" sz="quarter" idx="30" hasCustomPrompt="1"/>
          </p:nvPr>
        </p:nvSpPr>
        <p:spPr>
          <a:xfrm>
            <a:off x="1828800" y="7725517"/>
            <a:ext cx="2486213" cy="1875678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96" name="Text Placeholder 3"/>
          <p:cNvSpPr>
            <a:spLocks noGrp="1"/>
          </p:cNvSpPr>
          <p:nvPr>
            <p:ph type="body" sz="half" idx="31" hasCustomPrompt="1"/>
          </p:nvPr>
        </p:nvSpPr>
        <p:spPr>
          <a:xfrm>
            <a:off x="4315013" y="9601221"/>
            <a:ext cx="7267387" cy="1828798"/>
          </a:xfrm>
        </p:spPr>
        <p:txBody>
          <a:bodyPr anchor="t" anchorCtr="0">
            <a:noAutofit/>
          </a:bodyPr>
          <a:lstStyle>
            <a:lvl1pPr marL="0" indent="0">
              <a:lnSpc>
                <a:spcPts val="3400"/>
              </a:lnSpc>
              <a:buNone/>
              <a:defRPr sz="3000">
                <a:solidFill>
                  <a:schemeClr val="tx2"/>
                </a:solidFill>
                <a:latin typeface="+mn-lt"/>
              </a:defRPr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dirty="0"/>
              <a:t>click to edit section title</a:t>
            </a:r>
          </a:p>
        </p:txBody>
      </p:sp>
      <p:sp>
        <p:nvSpPr>
          <p:cNvPr id="97" name="Text Placeholder 29"/>
          <p:cNvSpPr>
            <a:spLocks noGrp="1"/>
          </p:cNvSpPr>
          <p:nvPr>
            <p:ph type="body" sz="quarter" idx="32" hasCustomPrompt="1"/>
          </p:nvPr>
        </p:nvSpPr>
        <p:spPr>
          <a:xfrm>
            <a:off x="1828800" y="9554327"/>
            <a:ext cx="2486213" cy="1875678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98" name="Text Placeholder 3"/>
          <p:cNvSpPr>
            <a:spLocks noGrp="1"/>
          </p:cNvSpPr>
          <p:nvPr>
            <p:ph type="body" sz="half" idx="33" hasCustomPrompt="1"/>
          </p:nvPr>
        </p:nvSpPr>
        <p:spPr>
          <a:xfrm>
            <a:off x="15287813" y="5943601"/>
            <a:ext cx="7267387" cy="1828798"/>
          </a:xfrm>
        </p:spPr>
        <p:txBody>
          <a:bodyPr anchor="t" anchorCtr="0">
            <a:noAutofit/>
          </a:bodyPr>
          <a:lstStyle>
            <a:lvl1pPr marL="0" indent="0">
              <a:lnSpc>
                <a:spcPts val="3400"/>
              </a:lnSpc>
              <a:buNone/>
              <a:defRPr sz="3000">
                <a:solidFill>
                  <a:schemeClr val="tx2"/>
                </a:solidFill>
                <a:latin typeface="+mn-lt"/>
              </a:defRPr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dirty="0"/>
              <a:t>click to edit section title</a:t>
            </a:r>
          </a:p>
        </p:txBody>
      </p:sp>
      <p:sp>
        <p:nvSpPr>
          <p:cNvPr id="99" name="Text Placeholder 29"/>
          <p:cNvSpPr>
            <a:spLocks noGrp="1"/>
          </p:cNvSpPr>
          <p:nvPr>
            <p:ph type="body" sz="quarter" idx="34" hasCustomPrompt="1"/>
          </p:nvPr>
        </p:nvSpPr>
        <p:spPr>
          <a:xfrm>
            <a:off x="12801600" y="5896707"/>
            <a:ext cx="2486213" cy="1875678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00" name="Text Placeholder 3"/>
          <p:cNvSpPr>
            <a:spLocks noGrp="1"/>
          </p:cNvSpPr>
          <p:nvPr>
            <p:ph type="body" sz="half" idx="35" hasCustomPrompt="1"/>
          </p:nvPr>
        </p:nvSpPr>
        <p:spPr>
          <a:xfrm>
            <a:off x="15287813" y="7772411"/>
            <a:ext cx="7267387" cy="1828798"/>
          </a:xfrm>
        </p:spPr>
        <p:txBody>
          <a:bodyPr anchor="t" anchorCtr="0">
            <a:noAutofit/>
          </a:bodyPr>
          <a:lstStyle>
            <a:lvl1pPr marL="0" indent="0">
              <a:lnSpc>
                <a:spcPts val="3400"/>
              </a:lnSpc>
              <a:buNone/>
              <a:defRPr sz="3000">
                <a:solidFill>
                  <a:schemeClr val="tx2"/>
                </a:solidFill>
                <a:latin typeface="+mn-lt"/>
              </a:defRPr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dirty="0"/>
              <a:t>click to edit section title</a:t>
            </a:r>
          </a:p>
        </p:txBody>
      </p:sp>
      <p:sp>
        <p:nvSpPr>
          <p:cNvPr id="101" name="Text Placeholder 29"/>
          <p:cNvSpPr>
            <a:spLocks noGrp="1"/>
          </p:cNvSpPr>
          <p:nvPr>
            <p:ph type="body" sz="quarter" idx="36" hasCustomPrompt="1"/>
          </p:nvPr>
        </p:nvSpPr>
        <p:spPr>
          <a:xfrm>
            <a:off x="12801600" y="7725517"/>
            <a:ext cx="2486213" cy="1875678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02" name="Text Placeholder 3"/>
          <p:cNvSpPr>
            <a:spLocks noGrp="1"/>
          </p:cNvSpPr>
          <p:nvPr>
            <p:ph type="body" sz="half" idx="37" hasCustomPrompt="1"/>
          </p:nvPr>
        </p:nvSpPr>
        <p:spPr>
          <a:xfrm>
            <a:off x="15287813" y="9601221"/>
            <a:ext cx="7267387" cy="1828798"/>
          </a:xfrm>
        </p:spPr>
        <p:txBody>
          <a:bodyPr anchor="t" anchorCtr="0">
            <a:noAutofit/>
          </a:bodyPr>
          <a:lstStyle>
            <a:lvl1pPr marL="0" indent="0">
              <a:lnSpc>
                <a:spcPts val="3400"/>
              </a:lnSpc>
              <a:buNone/>
              <a:defRPr sz="3000">
                <a:solidFill>
                  <a:schemeClr val="tx2"/>
                </a:solidFill>
                <a:latin typeface="+mn-lt"/>
              </a:defRPr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 dirty="0"/>
              <a:t>click to edit section title</a:t>
            </a:r>
          </a:p>
        </p:txBody>
      </p:sp>
      <p:sp>
        <p:nvSpPr>
          <p:cNvPr id="103" name="Text Placeholder 29"/>
          <p:cNvSpPr>
            <a:spLocks noGrp="1"/>
          </p:cNvSpPr>
          <p:nvPr>
            <p:ph type="body" sz="quarter" idx="38" hasCustomPrompt="1"/>
          </p:nvPr>
        </p:nvSpPr>
        <p:spPr>
          <a:xfrm>
            <a:off x="12801600" y="9554327"/>
            <a:ext cx="2486213" cy="1875678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03358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sz="quarter" idx="15"/>
          </p:nvPr>
        </p:nvSpPr>
        <p:spPr>
          <a:xfrm>
            <a:off x="1828800" y="5943600"/>
            <a:ext cx="6096000" cy="5486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Content Placeholder 37"/>
          <p:cNvSpPr>
            <a:spLocks noGrp="1"/>
          </p:cNvSpPr>
          <p:nvPr>
            <p:ph sz="quarter" idx="17"/>
          </p:nvPr>
        </p:nvSpPr>
        <p:spPr>
          <a:xfrm>
            <a:off x="9144000" y="5943600"/>
            <a:ext cx="13411200" cy="5486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1828800" y="1382102"/>
            <a:ext cx="20726400" cy="903896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TextBox 40"/>
          <p:cNvSpPr txBox="1"/>
          <p:nvPr userDrawn="1"/>
        </p:nvSpPr>
        <p:spPr>
          <a:xfrm>
            <a:off x="21773663" y="13156318"/>
            <a:ext cx="781539" cy="26827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pPr algn="r"/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13129131"/>
            <a:ext cx="13411200" cy="295466"/>
          </a:xfrm>
        </p:spPr>
        <p:txBody>
          <a:bodyPr wrap="square" anchor="b">
            <a:spAutoFit/>
          </a:bodyPr>
          <a:lstStyle>
            <a:lvl1pPr>
              <a:defRPr sz="16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</p:spTree>
    <p:extLst>
      <p:ext uri="{BB962C8B-B14F-4D97-AF65-F5344CB8AC3E}">
        <p14:creationId xmlns:p14="http://schemas.microsoft.com/office/powerpoint/2010/main" val="2548406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l-PL" dirty="0"/>
              <a:t>Kliknij, aby edytować tytuł strony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63601" y="2016000"/>
            <a:ext cx="22679026" cy="720000"/>
          </a:xfrm>
        </p:spPr>
        <p:txBody>
          <a:bodyPr rtlCol="0"/>
          <a:lstStyle>
            <a:lvl1pPr marL="0" indent="0">
              <a:buNone/>
              <a:defRPr/>
            </a:lvl1pPr>
            <a:lvl2pPr marL="533400" indent="0">
              <a:buNone/>
              <a:defRPr/>
            </a:lvl2pPr>
            <a:lvl3pPr marL="1085850" indent="0">
              <a:buNone/>
              <a:defRPr/>
            </a:lvl3pPr>
            <a:lvl4pPr marL="1619250" indent="0">
              <a:buNone/>
              <a:defRPr/>
            </a:lvl4pPr>
            <a:lvl5pPr marL="2152650" indent="0">
              <a:buNone/>
              <a:defRPr/>
            </a:lvl5pPr>
          </a:lstStyle>
          <a:p>
            <a:pPr lvl="0" rtl="0"/>
            <a:r>
              <a:rPr lang="pl-PL" dirty="0"/>
              <a:t>Podtytuł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</p:spTree>
    <p:extLst>
      <p:ext uri="{BB962C8B-B14F-4D97-AF65-F5344CB8AC3E}">
        <p14:creationId xmlns:p14="http://schemas.microsoft.com/office/powerpoint/2010/main" val="1050143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l-PL" dirty="0"/>
              <a:t>Kliknij, aby edytować tytuł strony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63601" y="2016000"/>
            <a:ext cx="22679026" cy="720000"/>
          </a:xfrm>
        </p:spPr>
        <p:txBody>
          <a:bodyPr rtlCol="0"/>
          <a:lstStyle>
            <a:lvl1pPr marL="0" indent="0">
              <a:buNone/>
              <a:defRPr/>
            </a:lvl1pPr>
            <a:lvl2pPr marL="533400" indent="0">
              <a:buNone/>
              <a:defRPr/>
            </a:lvl2pPr>
            <a:lvl3pPr marL="1085850" indent="0">
              <a:buNone/>
              <a:defRPr/>
            </a:lvl3pPr>
            <a:lvl4pPr marL="1619250" indent="0">
              <a:buNone/>
              <a:defRPr/>
            </a:lvl4pPr>
            <a:lvl5pPr marL="2152650" indent="0">
              <a:buNone/>
              <a:defRPr/>
            </a:lvl5pPr>
          </a:lstStyle>
          <a:p>
            <a:pPr lvl="0" rtl="0"/>
            <a:r>
              <a:rPr lang="pl-PL" dirty="0"/>
              <a:t>Podtytuł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64411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31221" y="1985533"/>
            <a:ext cx="22721600" cy="54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3867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3867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3867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3867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3867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3867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3867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3867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3867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31200" y="7557667"/>
            <a:ext cx="22721600" cy="21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4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46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46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46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46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46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46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46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467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200" cy="10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>
              <a:spcBef>
                <a:spcPts val="0"/>
              </a:spcBef>
            </a:pPr>
            <a:fld id="{00000000-1234-1234-1234-123412341234}" type="slidenum">
              <a:rPr lang="en-GB" smtClean="0"/>
              <a:pPr algn="r">
                <a:spcBef>
                  <a:spcPts val="0"/>
                </a:spcBef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32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7C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asted-image.pdf"/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18590083" y="1065038"/>
            <a:ext cx="5093899" cy="111272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5.png"/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3344891" y="11073811"/>
            <a:ext cx="3367964" cy="1122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asted-image.pdf"/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699748" y="1180619"/>
            <a:ext cx="7778370" cy="156729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ymbol zastępczy tekstu 8"/>
          <p:cNvSpPr txBox="1">
            <a:spLocks/>
          </p:cNvSpPr>
          <p:nvPr userDrawn="1"/>
        </p:nvSpPr>
        <p:spPr>
          <a:xfrm>
            <a:off x="2870197" y="4194175"/>
            <a:ext cx="15726835" cy="2089150"/>
          </a:xfrm>
          <a:prstGeom prst="rect">
            <a:avLst/>
          </a:prstGeom>
        </p:spPr>
        <p:txBody>
          <a:bodyPr/>
          <a:lstStyle>
            <a:lvl1pPr marL="0" marR="0" indent="0" algn="l" defTabSz="1087437" rtl="0" latinLnBrk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1pPr>
            <a:lvl2pPr marL="681566" marR="0" indent="-338666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2pPr>
            <a:lvl3pPr marL="3429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3pPr>
            <a:lvl4pPr marL="3429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4pPr>
            <a:lvl5pPr marL="3429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5pPr>
            <a:lvl6pPr marL="8001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6pPr>
            <a:lvl7pPr marL="12573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7pPr>
            <a:lvl8pPr marL="17145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8pPr>
            <a:lvl9pPr marL="2171700" marR="0" indent="0" algn="l" defTabSz="1087437" rtl="0" latinLnBrk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3C3C4C"/>
                </a:solidFill>
                <a:uFillTx/>
                <a:latin typeface="Adagio_Slab"/>
                <a:ea typeface="Adagio_Slab"/>
                <a:cs typeface="Adagio_Slab"/>
                <a:sym typeface="Adagio_Slab"/>
              </a:defRPr>
            </a:lvl9pPr>
          </a:lstStyle>
          <a:p>
            <a:pPr hangingPunct="1"/>
            <a:r>
              <a:rPr lang="pl-PL"/>
              <a:t>Tytuł prezentacji lorem ipsum lorem ipsum lorem ipsum lorem ipsum</a:t>
            </a:r>
            <a:endParaRPr lang="pl-P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65" r:id="rId3"/>
    <p:sldLayoutId id="2147483668" r:id="rId4"/>
    <p:sldLayoutId id="2147483670" r:id="rId5"/>
    <p:sldLayoutId id="2147483671" r:id="rId6"/>
    <p:sldLayoutId id="2147483658" r:id="rId7"/>
    <p:sldLayoutId id="2147483660" r:id="rId8"/>
    <p:sldLayoutId id="2147483664" r:id="rId9"/>
    <p:sldLayoutId id="2147483663" r:id="rId10"/>
    <p:sldLayoutId id="2147483666" r:id="rId11"/>
    <p:sldLayoutId id="2147483672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</p:sldLayoutIdLst>
  <p:transition spd="med"/>
  <p:txStyles>
    <p:titleStyle>
      <a:lvl1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 charset="0"/>
          <a:ea typeface="+mn-ea"/>
          <a:cs typeface="+mn-cs"/>
          <a:sym typeface="Helvetica"/>
        </a:defRPr>
      </a:lvl1pPr>
      <a:lvl2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1087437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3C3C4C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1pPr>
      <a:lvl2pPr marL="681566" marR="0" indent="-338666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2pPr>
      <a:lvl3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3pPr>
      <a:lvl4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4pPr>
      <a:lvl5pPr marL="3429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-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5pPr>
      <a:lvl6pPr marL="8001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6pPr>
      <a:lvl7pPr marL="12573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7pPr>
      <a:lvl8pPr marL="17145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8pPr>
      <a:lvl9pPr marL="2171700" marR="0" indent="0" algn="l" defTabSz="1087437" rtl="0" latinLnBrk="0">
        <a:lnSpc>
          <a:spcPct val="12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3C3C4C"/>
          </a:solidFill>
          <a:uFillTx/>
          <a:latin typeface="Adagio_Slab"/>
          <a:ea typeface="Adagio_Slab"/>
          <a:cs typeface="Adagio_Slab"/>
          <a:sym typeface="Adagio_Slab"/>
        </a:defRPr>
      </a:lvl9pPr>
    </p:bodyStyle>
    <p:otherStyle>
      <a:lvl1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1pPr>
      <a:lvl2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2pPr>
      <a:lvl3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3pPr>
      <a:lvl4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4pPr>
      <a:lvl5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5pPr>
      <a:lvl6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6pPr>
      <a:lvl7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7pPr>
      <a:lvl8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8pPr>
      <a:lvl9pPr marL="0" marR="0" indent="0" algn="r" defTabSz="1087437" rtl="0" latinLnBrk="0">
        <a:lnSpc>
          <a:spcPct val="93000"/>
        </a:lnSpc>
        <a:spcBef>
          <a:spcPts val="400"/>
        </a:spcBef>
        <a:spcAft>
          <a:spcPts val="0"/>
        </a:spcAft>
        <a:buClrTx/>
        <a:buSzTx/>
        <a:buFontTx/>
        <a:buNone/>
        <a:tabLst/>
        <a:defRPr sz="6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adikal WU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42">
          <p15:clr>
            <a:srgbClr val="F26B43"/>
          </p15:clr>
        </p15:guide>
        <p15:guide id="2" pos="14869">
          <p15:clr>
            <a:srgbClr val="F26B43"/>
          </p15:clr>
        </p15:guide>
        <p15:guide id="3" orient="horz" pos="4420">
          <p15:clr>
            <a:srgbClr val="F26B43"/>
          </p15:clr>
        </p15:guide>
        <p15:guide id="4" pos="23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143000" indent="-1143000">
              <a:buFont typeface="+mj-lt"/>
              <a:buAutoNum type="arabicPeriod"/>
            </a:pPr>
            <a:r>
              <a:rPr lang="pl-PL" dirty="0"/>
              <a:t>Informatyczne Systemy Zarządzania </a:t>
            </a:r>
          </a:p>
          <a:p>
            <a:r>
              <a:rPr lang="pl-PL" dirty="0"/>
              <a:t>     (I stopień)</a:t>
            </a:r>
          </a:p>
          <a:p>
            <a:r>
              <a:rPr lang="pl-PL" dirty="0"/>
              <a:t>2. Technologie cyfrowe w zarządzaniu </a:t>
            </a:r>
            <a:br>
              <a:rPr lang="pl-PL" dirty="0"/>
            </a:br>
            <a:r>
              <a:rPr lang="pl-PL" dirty="0"/>
              <a:t>     produkcją (II stopień)</a:t>
            </a:r>
          </a:p>
        </p:txBody>
      </p:sp>
    </p:spTree>
    <p:extLst>
      <p:ext uri="{BB962C8B-B14F-4D97-AF65-F5344CB8AC3E}">
        <p14:creationId xmlns:p14="http://schemas.microsoft.com/office/powerpoint/2010/main" val="39429198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7548E27-DAD1-41A1-A1FE-DB906E3C03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47" y="5612471"/>
            <a:ext cx="1080000" cy="1080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9C01D97-DEED-4B71-9990-212C6448E9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55" y="7332937"/>
            <a:ext cx="1080000" cy="1080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FBA5EB51-5E15-48F3-8F07-0055C44C4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7" y="9235683"/>
            <a:ext cx="1080000" cy="1080000"/>
          </a:xfrm>
          <a:prstGeom prst="rect">
            <a:avLst/>
          </a:prstGeom>
        </p:spPr>
      </p:pic>
      <p:pic>
        <p:nvPicPr>
          <p:cNvPr id="19" name="Obraz 18" descr="Obraz zawierający rysunek&#10;&#10;Opis wygenerowany automatycznie">
            <a:extLst>
              <a:ext uri="{FF2B5EF4-FFF2-40B4-BE49-F238E27FC236}">
                <a16:creationId xmlns:a16="http://schemas.microsoft.com/office/drawing/2014/main" id="{AE71816E-3DC8-4347-8D66-8A9D8C2BC2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7" y="10956149"/>
            <a:ext cx="1080000" cy="1080000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98BEC3B-78EA-4320-AA48-5A200B0DE96D}"/>
              </a:ext>
            </a:extLst>
          </p:cNvPr>
          <p:cNvSpPr/>
          <p:nvPr/>
        </p:nvSpPr>
        <p:spPr>
          <a:xfrm>
            <a:off x="3299791" y="10956149"/>
            <a:ext cx="4075044" cy="1606912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9" name="Symbol zastępczy zawartości 8"/>
          <p:cNvSpPr>
            <a:spLocks noGrp="1"/>
          </p:cNvSpPr>
          <p:nvPr>
            <p:ph type="body" sz="quarter" idx="11"/>
          </p:nvPr>
        </p:nvSpPr>
        <p:spPr>
          <a:xfrm>
            <a:off x="2870197" y="5783787"/>
            <a:ext cx="15726835" cy="2089150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ct val="0"/>
              </a:spcBef>
              <a:buNone/>
            </a:pPr>
            <a:r>
              <a:rPr lang="pl-PL" sz="4800" dirty="0">
                <a:solidFill>
                  <a:schemeClr val="tx2"/>
                </a:solidFill>
              </a:rPr>
              <a:t>Perspektywy zatrudnienia</a:t>
            </a:r>
          </a:p>
          <a:p>
            <a:pPr>
              <a:lnSpc>
                <a:spcPct val="95000"/>
              </a:lnSpc>
              <a:spcBef>
                <a:spcPct val="0"/>
              </a:spcBef>
              <a:buNone/>
            </a:pPr>
            <a:endParaRPr lang="pl-PL" dirty="0">
              <a:solidFill>
                <a:schemeClr val="tx2"/>
              </a:solidFill>
            </a:endParaRPr>
          </a:p>
          <a:p>
            <a:pPr>
              <a:lnSpc>
                <a:spcPct val="95000"/>
              </a:lnSpc>
              <a:spcBef>
                <a:spcPct val="0"/>
              </a:spcBef>
              <a:buNone/>
            </a:pPr>
            <a:r>
              <a:rPr lang="pl-PL" sz="4800" dirty="0">
                <a:solidFill>
                  <a:schemeClr val="tx2"/>
                </a:solidFill>
              </a:rPr>
              <a:t>Czego uczymy</a:t>
            </a:r>
          </a:p>
          <a:p>
            <a:pPr>
              <a:lnSpc>
                <a:spcPct val="95000"/>
              </a:lnSpc>
              <a:spcBef>
                <a:spcPct val="0"/>
              </a:spcBef>
              <a:buNone/>
            </a:pPr>
            <a:endParaRPr lang="pl-PL" dirty="0">
              <a:solidFill>
                <a:schemeClr val="tx2"/>
              </a:solidFill>
            </a:endParaRPr>
          </a:p>
          <a:p>
            <a:pPr>
              <a:lnSpc>
                <a:spcPct val="95000"/>
              </a:lnSpc>
              <a:spcBef>
                <a:spcPct val="0"/>
              </a:spcBef>
              <a:buNone/>
            </a:pPr>
            <a:r>
              <a:rPr lang="pl-PL" sz="4800" dirty="0">
                <a:solidFill>
                  <a:schemeClr val="tx2"/>
                </a:solidFill>
              </a:rPr>
              <a:t>Nasza kadra</a:t>
            </a:r>
          </a:p>
          <a:p>
            <a:pPr>
              <a:lnSpc>
                <a:spcPct val="95000"/>
              </a:lnSpc>
              <a:spcBef>
                <a:spcPct val="0"/>
              </a:spcBef>
              <a:buNone/>
            </a:pPr>
            <a:endParaRPr lang="pl-PL" dirty="0">
              <a:solidFill>
                <a:schemeClr val="tx2"/>
              </a:solidFill>
            </a:endParaRPr>
          </a:p>
          <a:p>
            <a:pPr>
              <a:lnSpc>
                <a:spcPct val="95000"/>
              </a:lnSpc>
              <a:spcBef>
                <a:spcPct val="0"/>
              </a:spcBef>
              <a:buNone/>
            </a:pPr>
            <a:r>
              <a:rPr lang="pl-PL" sz="4800" dirty="0">
                <a:solidFill>
                  <a:schemeClr val="tx2"/>
                </a:solidFill>
              </a:rPr>
              <a:t>Sukcesy naszych absolwentów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8559246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E18E690-6CC9-4332-B2AF-7A2641BF58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Perspektywa zatrudnienia</a:t>
            </a: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ECB483A1-E519-4091-9894-2B26F9EC49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887200" y="65532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pl-PL" sz="8000"/>
          </a:p>
        </p:txBody>
      </p:sp>
    </p:spTree>
    <p:extLst>
      <p:ext uri="{BB962C8B-B14F-4D97-AF65-F5344CB8AC3E}">
        <p14:creationId xmlns:p14="http://schemas.microsoft.com/office/powerpoint/2010/main" val="125843654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6">
            <a:extLst>
              <a:ext uri="{FF2B5EF4-FFF2-40B4-BE49-F238E27FC236}">
                <a16:creationId xmlns:a16="http://schemas.microsoft.com/office/drawing/2014/main" id="{DEC5723C-8AA0-40E8-9DB3-D1DD185552B2}"/>
              </a:ext>
            </a:extLst>
          </p:cNvPr>
          <p:cNvSpPr txBox="1">
            <a:spLocks/>
          </p:cNvSpPr>
          <p:nvPr/>
        </p:nvSpPr>
        <p:spPr>
          <a:xfrm>
            <a:off x="5763188" y="3067691"/>
            <a:ext cx="7863712" cy="3353086"/>
          </a:xfrm>
          <a:prstGeom prst="rect">
            <a:avLst/>
          </a:prstGeom>
        </p:spPr>
        <p:txBody>
          <a:bodyPr/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5600" dirty="0">
                <a:solidFill>
                  <a:schemeClr val="tx2"/>
                </a:solidFill>
              </a:rPr>
              <a:t>Tyle światowego PKB będzie tworzone cyfrowo do końca 2022r.</a:t>
            </a:r>
          </a:p>
        </p:txBody>
      </p:sp>
      <p:graphicFrame>
        <p:nvGraphicFramePr>
          <p:cNvPr id="4" name="Wykres 3" title="Wykres zastępczy przychodu brutto">
            <a:extLst>
              <a:ext uri="{FF2B5EF4-FFF2-40B4-BE49-F238E27FC236}">
                <a16:creationId xmlns:a16="http://schemas.microsoft.com/office/drawing/2014/main" id="{07CD3AF6-C5D9-46AA-BA75-2E4AF386C6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7750477"/>
              </p:ext>
            </p:extLst>
          </p:nvPr>
        </p:nvGraphicFramePr>
        <p:xfrm>
          <a:off x="195764" y="1609467"/>
          <a:ext cx="6117562" cy="5324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33F61DA0-52CB-4BBC-BDBB-53D7E465108D}"/>
              </a:ext>
            </a:extLst>
          </p:cNvPr>
          <p:cNvSpPr txBox="1"/>
          <p:nvPr/>
        </p:nvSpPr>
        <p:spPr>
          <a:xfrm>
            <a:off x="2605573" y="3820905"/>
            <a:ext cx="180262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/>
              <a:t>60%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A9CEF83-719E-41B9-9CCE-34E7C3B0C9E2}"/>
              </a:ext>
            </a:extLst>
          </p:cNvPr>
          <p:cNvSpPr txBox="1"/>
          <p:nvPr/>
        </p:nvSpPr>
        <p:spPr>
          <a:xfrm>
            <a:off x="3985162" y="12272348"/>
            <a:ext cx="12189204" cy="872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dirty="0">
                <a:solidFill>
                  <a:schemeClr val="tx2"/>
                </a:solidFill>
              </a:rPr>
              <a:t>IDC </a:t>
            </a:r>
            <a:r>
              <a:rPr lang="en-US" sz="2100" dirty="0" err="1">
                <a:solidFill>
                  <a:schemeClr val="tx2"/>
                </a:solidFill>
              </a:rPr>
              <a:t>FutureScape</a:t>
            </a:r>
            <a:r>
              <a:rPr lang="en-US" sz="2100" dirty="0">
                <a:solidFill>
                  <a:schemeClr val="tx2"/>
                </a:solidFill>
              </a:rPr>
              <a:t>: Worldwide IT Industry 2019 Predictions, IDC, October 2019 </a:t>
            </a:r>
            <a:endParaRPr lang="pl-PL" sz="2100" dirty="0">
              <a:solidFill>
                <a:schemeClr val="tx2"/>
              </a:solidFill>
            </a:endParaRPr>
          </a:p>
          <a:p>
            <a:r>
              <a:rPr lang="en-US" sz="2100" dirty="0">
                <a:solidFill>
                  <a:schemeClr val="tx2"/>
                </a:solidFill>
              </a:rPr>
              <a:t>IDC Global DX Leaders Survey, June 2018</a:t>
            </a:r>
            <a:endParaRPr lang="pl-PL" sz="2100" dirty="0">
              <a:solidFill>
                <a:schemeClr val="tx2"/>
              </a:solidFill>
            </a:endParaRPr>
          </a:p>
        </p:txBody>
      </p:sp>
      <p:graphicFrame>
        <p:nvGraphicFramePr>
          <p:cNvPr id="7" name="Wykres 6" title="Wykres zastępczy przychodu brutto">
            <a:extLst>
              <a:ext uri="{FF2B5EF4-FFF2-40B4-BE49-F238E27FC236}">
                <a16:creationId xmlns:a16="http://schemas.microsoft.com/office/drawing/2014/main" id="{57531D5D-E42D-4FB1-BA48-3B84082116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8926282"/>
              </p:ext>
            </p:extLst>
          </p:nvPr>
        </p:nvGraphicFramePr>
        <p:xfrm>
          <a:off x="17898025" y="6181116"/>
          <a:ext cx="6117562" cy="5324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B5E19014-9616-47E1-B7F6-3D81C9006A1C}"/>
              </a:ext>
            </a:extLst>
          </p:cNvPr>
          <p:cNvSpPr txBox="1"/>
          <p:nvPr/>
        </p:nvSpPr>
        <p:spPr>
          <a:xfrm>
            <a:off x="20363485" y="8381589"/>
            <a:ext cx="180262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/>
              <a:t>32%</a:t>
            </a:r>
          </a:p>
        </p:txBody>
      </p:sp>
      <p:sp>
        <p:nvSpPr>
          <p:cNvPr id="9" name="Symbol zastępczy zawartości 6">
            <a:extLst>
              <a:ext uri="{FF2B5EF4-FFF2-40B4-BE49-F238E27FC236}">
                <a16:creationId xmlns:a16="http://schemas.microsoft.com/office/drawing/2014/main" id="{74CEA902-FAD8-437F-85AB-B794B9DCA00C}"/>
              </a:ext>
            </a:extLst>
          </p:cNvPr>
          <p:cNvSpPr txBox="1">
            <a:spLocks/>
          </p:cNvSpPr>
          <p:nvPr/>
        </p:nvSpPr>
        <p:spPr>
          <a:xfrm>
            <a:off x="8138160" y="7548509"/>
            <a:ext cx="10213466" cy="3353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1218987">
              <a:lnSpc>
                <a:spcPct val="120000"/>
              </a:lnSpc>
              <a:spcBef>
                <a:spcPct val="20000"/>
              </a:spcBef>
              <a:buNone/>
            </a:pPr>
            <a:r>
              <a:rPr lang="pl-PL" sz="5600" dirty="0">
                <a:solidFill>
                  <a:schemeClr val="tx2"/>
                </a:solidFill>
                <a:latin typeface="+mj-lt"/>
              </a:rPr>
              <a:t>Tyle inwestycji w nowe technologie będzie napędzane przez DX (Digital </a:t>
            </a:r>
            <a:r>
              <a:rPr lang="pl-PL" sz="5600" dirty="0" err="1">
                <a:solidFill>
                  <a:schemeClr val="tx2"/>
                </a:solidFill>
                <a:latin typeface="+mj-lt"/>
              </a:rPr>
              <a:t>Transformation</a:t>
            </a:r>
            <a:r>
              <a:rPr lang="pl-PL" sz="5600" dirty="0">
                <a:solidFill>
                  <a:schemeClr val="tx2"/>
                </a:solidFill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2363773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type="body" sz="quarter" idx="4294967295"/>
          </p:nvPr>
        </p:nvSpPr>
        <p:spPr>
          <a:xfrm>
            <a:off x="1269997" y="4174159"/>
            <a:ext cx="15727363" cy="20891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pl-PL" dirty="0"/>
              <a:t>69% polskich firm (63% na świecie) dostrzega lukę kompetencyjną i braki kadrowe w obszarach:</a:t>
            </a:r>
          </a:p>
          <a:p>
            <a:pPr marL="571500" lvl="1" indent="-571500">
              <a:buFont typeface="Wingdings" panose="05000000000000000000" pitchFamily="2" charset="2"/>
              <a:buChar char="§"/>
            </a:pPr>
            <a:r>
              <a:rPr lang="pl-PL" sz="3600" dirty="0" err="1"/>
              <a:t>cyberbezpieczeństwa</a:t>
            </a:r>
            <a:endParaRPr lang="pl-PL" sz="3600" dirty="0"/>
          </a:p>
          <a:p>
            <a:pPr marL="571500" lvl="1" indent="-571500">
              <a:buFont typeface="Wingdings" panose="05000000000000000000" pitchFamily="2" charset="2"/>
              <a:buChar char="§"/>
            </a:pPr>
            <a:r>
              <a:rPr lang="pl-PL" sz="3600" dirty="0"/>
              <a:t>ochrony danych</a:t>
            </a:r>
          </a:p>
          <a:p>
            <a:pPr marL="571500" lvl="1" indent="-571500">
              <a:buFont typeface="Wingdings" panose="05000000000000000000" pitchFamily="2" charset="2"/>
              <a:buChar char="§"/>
            </a:pPr>
            <a:r>
              <a:rPr lang="pl-PL" sz="3600" dirty="0"/>
              <a:t>analityki danych</a:t>
            </a:r>
          </a:p>
          <a:p>
            <a:pPr marL="571500" lvl="1" indent="-571500">
              <a:buFont typeface="Wingdings" panose="05000000000000000000" pitchFamily="2" charset="2"/>
              <a:buChar char="§"/>
            </a:pPr>
            <a:r>
              <a:rPr lang="pl-PL" sz="3600" dirty="0"/>
              <a:t>wdrażanie nowych technologii w biznesie</a:t>
            </a:r>
          </a:p>
          <a:p>
            <a:pPr marL="571500" lvl="1" indent="-571500">
              <a:buFont typeface="Wingdings" panose="05000000000000000000" pitchFamily="2" charset="2"/>
              <a:buChar char="§"/>
            </a:pPr>
            <a:r>
              <a:rPr lang="pl-PL" sz="3600" dirty="0"/>
              <a:t>projektowanie architektury technologicznej</a:t>
            </a:r>
          </a:p>
          <a:p>
            <a:pPr marL="571500" lvl="1" indent="-571500">
              <a:buFont typeface="Wingdings" panose="05000000000000000000" pitchFamily="2" charset="2"/>
              <a:buChar char="§"/>
            </a:pPr>
            <a:r>
              <a:rPr lang="pl-PL" sz="3600" dirty="0"/>
              <a:t>projektowanie rozwiązań zorientowanych na klienta</a:t>
            </a:r>
          </a:p>
        </p:txBody>
      </p:sp>
      <p:sp>
        <p:nvSpPr>
          <p:cNvPr id="4" name="Prostokąt 3"/>
          <p:cNvSpPr/>
          <p:nvPr/>
        </p:nvSpPr>
        <p:spPr>
          <a:xfrm>
            <a:off x="3691508" y="13005735"/>
            <a:ext cx="11233248" cy="429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chemeClr val="tx2"/>
                </a:solidFill>
              </a:rPr>
              <a:t>https://www.pwc.pl/pl/media/2017/2017-10-12-pwc-digital-iq-2017.html, dostęp 19.10.2017r.</a:t>
            </a:r>
          </a:p>
        </p:txBody>
      </p:sp>
      <p:graphicFrame>
        <p:nvGraphicFramePr>
          <p:cNvPr id="7" name="Symbol zastępczy zawartości 7">
            <a:extLst>
              <a:ext uri="{FF2B5EF4-FFF2-40B4-BE49-F238E27FC236}">
                <a16:creationId xmlns:a16="http://schemas.microsoft.com/office/drawing/2014/main" id="{BC3151B9-04EE-4122-974A-77B17CDD9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799837"/>
              </p:ext>
            </p:extLst>
          </p:nvPr>
        </p:nvGraphicFramePr>
        <p:xfrm>
          <a:off x="14482415" y="4824717"/>
          <a:ext cx="9901585" cy="8181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91D8EB42-3082-6464-F72C-7CCAED999890}"/>
              </a:ext>
            </a:extLst>
          </p:cNvPr>
          <p:cNvSpPr txBox="1"/>
          <p:nvPr/>
        </p:nvSpPr>
        <p:spPr>
          <a:xfrm>
            <a:off x="1269997" y="1107989"/>
            <a:ext cx="12454128" cy="10941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pl-PL" sz="7000" dirty="0">
                <a:solidFill>
                  <a:srgbClr val="3C3C4C"/>
                </a:solidFill>
                <a:ea typeface="+mn-ea"/>
                <a:cs typeface="+mn-cs"/>
                <a:sym typeface="Helvetica"/>
              </a:rPr>
              <a:t>Luka kompetencyjna</a:t>
            </a:r>
          </a:p>
        </p:txBody>
      </p:sp>
    </p:spTree>
    <p:extLst>
      <p:ext uri="{BB962C8B-B14F-4D97-AF65-F5344CB8AC3E}">
        <p14:creationId xmlns:p14="http://schemas.microsoft.com/office/powerpoint/2010/main" val="381774230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633911-6D29-47C1-A64A-5812CAF105A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rtl="0"/>
            <a:r>
              <a:rPr lang="pl-PL" dirty="0"/>
              <a:t>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93A8B11-2DE0-4CF9-8026-CD48F1E75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045" y="3065718"/>
            <a:ext cx="13475652" cy="659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1036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DD8D018-A995-4D4D-B8A3-7C3C99FB3D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272" y="-200025"/>
            <a:ext cx="20364450" cy="2089150"/>
          </a:xfrm>
        </p:spPr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5" name="Prostokąt 4"/>
          <p:cNvSpPr/>
          <p:nvPr/>
        </p:nvSpPr>
        <p:spPr>
          <a:xfrm>
            <a:off x="3962400" y="12452841"/>
            <a:ext cx="14325148" cy="837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chemeClr val="tx2"/>
                </a:solidFill>
              </a:rPr>
              <a:t>https://www.pwc.pl/pl/media/2017/2017-10-12-pwc-digital-iq-2017.html, dostęp 19.10.2017r.</a:t>
            </a:r>
          </a:p>
          <a:p>
            <a:r>
              <a:rPr lang="pl-PL" sz="2000" dirty="0">
                <a:solidFill>
                  <a:schemeClr val="tx2"/>
                </a:solidFill>
              </a:rPr>
              <a:t>Badanie </a:t>
            </a:r>
            <a:r>
              <a:rPr lang="pl-PL" sz="2000" dirty="0" err="1">
                <a:solidFill>
                  <a:schemeClr val="tx2"/>
                </a:solidFill>
              </a:rPr>
              <a:t>przeprowadziłą</a:t>
            </a:r>
            <a:r>
              <a:rPr lang="pl-PL" sz="2000" dirty="0">
                <a:solidFill>
                  <a:schemeClr val="tx2"/>
                </a:solidFill>
              </a:rPr>
              <a:t> Oxford </a:t>
            </a:r>
            <a:r>
              <a:rPr lang="pl-PL" sz="2000" dirty="0" err="1">
                <a:solidFill>
                  <a:schemeClr val="tx2"/>
                </a:solidFill>
              </a:rPr>
              <a:t>Economics</a:t>
            </a:r>
            <a:r>
              <a:rPr lang="pl-PL" sz="2000" dirty="0">
                <a:solidFill>
                  <a:schemeClr val="tx2"/>
                </a:solidFill>
              </a:rPr>
              <a:t>, wzięło w nim udział 2,2 tys. osób z 53 krajów (kadra kierownicza i działy IT)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441F63-49C9-4DF7-9B4B-E8C29BFD9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954" y="2492388"/>
            <a:ext cx="17512541" cy="935349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6C9FC3E-2F52-A7F9-2C4B-BD79E71B3BD1}"/>
              </a:ext>
            </a:extLst>
          </p:cNvPr>
          <p:cNvSpPr txBox="1"/>
          <p:nvPr/>
        </p:nvSpPr>
        <p:spPr>
          <a:xfrm>
            <a:off x="1073426" y="403238"/>
            <a:ext cx="12454128" cy="1272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7000" dirty="0">
                <a:solidFill>
                  <a:srgbClr val="3C3C4C"/>
                </a:solidFill>
                <a:ea typeface="+mn-ea"/>
                <a:cs typeface="+mn-cs"/>
              </a:rPr>
              <a:t>Technologie przyszłości</a:t>
            </a:r>
          </a:p>
        </p:txBody>
      </p:sp>
    </p:spTree>
    <p:extLst>
      <p:ext uri="{BB962C8B-B14F-4D97-AF65-F5344CB8AC3E}">
        <p14:creationId xmlns:p14="http://schemas.microsoft.com/office/powerpoint/2010/main" val="180938350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DC_logo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95218" y="13013267"/>
            <a:ext cx="1739244" cy="572990"/>
          </a:xfrm>
          <a:prstGeom prst="rect">
            <a:avLst/>
          </a:prstGeom>
        </p:spPr>
      </p:pic>
      <p:sp>
        <p:nvSpPr>
          <p:cNvPr id="5" name="Text Placeholder 5"/>
          <p:cNvSpPr txBox="1">
            <a:spLocks/>
          </p:cNvSpPr>
          <p:nvPr/>
        </p:nvSpPr>
        <p:spPr>
          <a:xfrm>
            <a:off x="3801816" y="12661265"/>
            <a:ext cx="17934868" cy="369332"/>
          </a:xfrm>
          <a:prstGeom prst="rect">
            <a:avLst/>
          </a:prstGeom>
        </p:spPr>
        <p:txBody>
          <a:bodyPr vert="horz" wrap="square" lIns="182880" tIns="91440" rIns="182880" bIns="9144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1pPr>
            <a:lvl2pPr marL="171450" indent="-1143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2900" indent="-1143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4350" indent="-1143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−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-1143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Verdana" pitchFamily="34" charset="0"/>
              <a:buChar char="−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004B85"/>
              </a:buClr>
            </a:pPr>
            <a:r>
              <a:rPr lang="en-US" sz="16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Source: IDC’s 2013 IT Staffing Survey – Jun 2013 n=131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D814C35E-FDE6-4BF2-AA28-51B83B18F62A}"/>
              </a:ext>
            </a:extLst>
          </p:cNvPr>
          <p:cNvGrpSpPr/>
          <p:nvPr/>
        </p:nvGrpSpPr>
        <p:grpSpPr>
          <a:xfrm>
            <a:off x="490951" y="3475338"/>
            <a:ext cx="22191810" cy="7540063"/>
            <a:chOff x="3491536" y="5750516"/>
            <a:chExt cx="16893830" cy="4682180"/>
          </a:xfrm>
        </p:grpSpPr>
        <p:grpSp>
          <p:nvGrpSpPr>
            <p:cNvPr id="46" name="Group 45"/>
            <p:cNvGrpSpPr/>
            <p:nvPr/>
          </p:nvGrpSpPr>
          <p:grpSpPr>
            <a:xfrm>
              <a:off x="4889430" y="5779565"/>
              <a:ext cx="15495936" cy="3894926"/>
              <a:chOff x="920715" y="2889782"/>
              <a:chExt cx="7747968" cy="1947463"/>
            </a:xfrm>
            <a:gradFill>
              <a:gsLst>
                <a:gs pos="50000">
                  <a:srgbClr val="704D9D"/>
                </a:gs>
                <a:gs pos="0">
                  <a:srgbClr val="E93D30"/>
                </a:gs>
                <a:gs pos="100000">
                  <a:srgbClr val="22A6C8"/>
                </a:gs>
              </a:gsLst>
              <a:lin ang="300000" scaled="0"/>
            </a:gradFill>
          </p:grpSpPr>
          <p:sp>
            <p:nvSpPr>
              <p:cNvPr id="20" name="Rectangle 19"/>
              <p:cNvSpPr/>
              <p:nvPr/>
            </p:nvSpPr>
            <p:spPr>
              <a:xfrm>
                <a:off x="920715" y="2889782"/>
                <a:ext cx="656134" cy="19474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072643" y="3148049"/>
                <a:ext cx="656134" cy="168919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284661" y="3148049"/>
                <a:ext cx="656134" cy="168919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708697" y="2938644"/>
                <a:ext cx="656134" cy="18986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012549" y="3504037"/>
                <a:ext cx="656134" cy="13332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224571" y="3441215"/>
                <a:ext cx="656134" cy="139603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436589" y="3287652"/>
                <a:ext cx="656134" cy="154959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648607" y="3287652"/>
                <a:ext cx="656134" cy="154959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860625" y="3224831"/>
                <a:ext cx="656134" cy="16124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496679" y="3155029"/>
                <a:ext cx="656134" cy="168221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0"/>
              </a:p>
            </p:txBody>
          </p:sp>
        </p:grp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5168902" y="7267577"/>
              <a:ext cx="736600" cy="2232026"/>
            </a:xfrm>
            <a:custGeom>
              <a:avLst/>
              <a:gdLst>
                <a:gd name="T0" fmla="*/ 62 w 127"/>
                <a:gd name="T1" fmla="*/ 61 h 385"/>
                <a:gd name="T2" fmla="*/ 71 w 127"/>
                <a:gd name="T3" fmla="*/ 72 h 385"/>
                <a:gd name="T4" fmla="*/ 72 w 127"/>
                <a:gd name="T5" fmla="*/ 52 h 385"/>
                <a:gd name="T6" fmla="*/ 70 w 127"/>
                <a:gd name="T7" fmla="*/ 41 h 385"/>
                <a:gd name="T8" fmla="*/ 71 w 127"/>
                <a:gd name="T9" fmla="*/ 26 h 385"/>
                <a:gd name="T10" fmla="*/ 51 w 127"/>
                <a:gd name="T11" fmla="*/ 3 h 385"/>
                <a:gd name="T12" fmla="*/ 40 w 127"/>
                <a:gd name="T13" fmla="*/ 39 h 385"/>
                <a:gd name="T14" fmla="*/ 41 w 127"/>
                <a:gd name="T15" fmla="*/ 52 h 385"/>
                <a:gd name="T16" fmla="*/ 124 w 127"/>
                <a:gd name="T17" fmla="*/ 366 h 385"/>
                <a:gd name="T18" fmla="*/ 104 w 127"/>
                <a:gd name="T19" fmla="*/ 358 h 385"/>
                <a:gd name="T20" fmla="*/ 100 w 127"/>
                <a:gd name="T21" fmla="*/ 348 h 385"/>
                <a:gd name="T22" fmla="*/ 96 w 127"/>
                <a:gd name="T23" fmla="*/ 318 h 385"/>
                <a:gd name="T24" fmla="*/ 100 w 127"/>
                <a:gd name="T25" fmla="*/ 262 h 385"/>
                <a:gd name="T26" fmla="*/ 101 w 127"/>
                <a:gd name="T27" fmla="*/ 199 h 385"/>
                <a:gd name="T28" fmla="*/ 109 w 127"/>
                <a:gd name="T29" fmla="*/ 193 h 385"/>
                <a:gd name="T30" fmla="*/ 106 w 127"/>
                <a:gd name="T31" fmla="*/ 157 h 385"/>
                <a:gd name="T32" fmla="*/ 104 w 127"/>
                <a:gd name="T33" fmla="*/ 134 h 385"/>
                <a:gd name="T34" fmla="*/ 91 w 127"/>
                <a:gd name="T35" fmla="*/ 74 h 385"/>
                <a:gd name="T36" fmla="*/ 78 w 127"/>
                <a:gd name="T37" fmla="*/ 62 h 385"/>
                <a:gd name="T38" fmla="*/ 78 w 127"/>
                <a:gd name="T39" fmla="*/ 78 h 385"/>
                <a:gd name="T40" fmla="*/ 87 w 127"/>
                <a:gd name="T41" fmla="*/ 111 h 385"/>
                <a:gd name="T42" fmla="*/ 94 w 127"/>
                <a:gd name="T43" fmla="*/ 148 h 385"/>
                <a:gd name="T44" fmla="*/ 81 w 127"/>
                <a:gd name="T45" fmla="*/ 130 h 385"/>
                <a:gd name="T46" fmla="*/ 60 w 127"/>
                <a:gd name="T47" fmla="*/ 77 h 385"/>
                <a:gd name="T48" fmla="*/ 41 w 127"/>
                <a:gd name="T49" fmla="*/ 52 h 385"/>
                <a:gd name="T50" fmla="*/ 23 w 127"/>
                <a:gd name="T51" fmla="*/ 69 h 385"/>
                <a:gd name="T52" fmla="*/ 15 w 127"/>
                <a:gd name="T53" fmla="*/ 153 h 385"/>
                <a:gd name="T54" fmla="*/ 22 w 127"/>
                <a:gd name="T55" fmla="*/ 198 h 385"/>
                <a:gd name="T56" fmla="*/ 25 w 127"/>
                <a:gd name="T57" fmla="*/ 214 h 385"/>
                <a:gd name="T58" fmla="*/ 26 w 127"/>
                <a:gd name="T59" fmla="*/ 243 h 385"/>
                <a:gd name="T60" fmla="*/ 20 w 127"/>
                <a:gd name="T61" fmla="*/ 293 h 385"/>
                <a:gd name="T62" fmla="*/ 15 w 127"/>
                <a:gd name="T63" fmla="*/ 333 h 385"/>
                <a:gd name="T64" fmla="*/ 17 w 127"/>
                <a:gd name="T65" fmla="*/ 374 h 385"/>
                <a:gd name="T66" fmla="*/ 29 w 127"/>
                <a:gd name="T67" fmla="*/ 381 h 385"/>
                <a:gd name="T68" fmla="*/ 62 w 127"/>
                <a:gd name="T69" fmla="*/ 385 h 385"/>
                <a:gd name="T70" fmla="*/ 47 w 127"/>
                <a:gd name="T71" fmla="*/ 371 h 385"/>
                <a:gd name="T72" fmla="*/ 45 w 127"/>
                <a:gd name="T73" fmla="*/ 366 h 385"/>
                <a:gd name="T74" fmla="*/ 45 w 127"/>
                <a:gd name="T75" fmla="*/ 322 h 385"/>
                <a:gd name="T76" fmla="*/ 51 w 127"/>
                <a:gd name="T77" fmla="*/ 276 h 385"/>
                <a:gd name="T78" fmla="*/ 61 w 127"/>
                <a:gd name="T79" fmla="*/ 238 h 385"/>
                <a:gd name="T80" fmla="*/ 66 w 127"/>
                <a:gd name="T81" fmla="*/ 285 h 385"/>
                <a:gd name="T82" fmla="*/ 71 w 127"/>
                <a:gd name="T83" fmla="*/ 337 h 385"/>
                <a:gd name="T84" fmla="*/ 74 w 127"/>
                <a:gd name="T85" fmla="*/ 369 h 385"/>
                <a:gd name="T86" fmla="*/ 95 w 127"/>
                <a:gd name="T87" fmla="*/ 372 h 385"/>
                <a:gd name="T88" fmla="*/ 119 w 127"/>
                <a:gd name="T89" fmla="*/ 374 h 385"/>
                <a:gd name="T90" fmla="*/ 124 w 127"/>
                <a:gd name="T91" fmla="*/ 36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7" h="385">
                  <a:moveTo>
                    <a:pt x="50" y="54"/>
                  </a:moveTo>
                  <a:cubicBezTo>
                    <a:pt x="51" y="55"/>
                    <a:pt x="62" y="61"/>
                    <a:pt x="62" y="61"/>
                  </a:cubicBezTo>
                  <a:cubicBezTo>
                    <a:pt x="62" y="61"/>
                    <a:pt x="66" y="69"/>
                    <a:pt x="66" y="71"/>
                  </a:cubicBezTo>
                  <a:cubicBezTo>
                    <a:pt x="67" y="72"/>
                    <a:pt x="71" y="74"/>
                    <a:pt x="71" y="72"/>
                  </a:cubicBezTo>
                  <a:cubicBezTo>
                    <a:pt x="71" y="71"/>
                    <a:pt x="70" y="62"/>
                    <a:pt x="69" y="60"/>
                  </a:cubicBezTo>
                  <a:cubicBezTo>
                    <a:pt x="68" y="58"/>
                    <a:pt x="69" y="52"/>
                    <a:pt x="72" y="52"/>
                  </a:cubicBezTo>
                  <a:cubicBezTo>
                    <a:pt x="70" y="51"/>
                    <a:pt x="68" y="47"/>
                    <a:pt x="67" y="46"/>
                  </a:cubicBezTo>
                  <a:cubicBezTo>
                    <a:pt x="67" y="44"/>
                    <a:pt x="70" y="41"/>
                    <a:pt x="70" y="41"/>
                  </a:cubicBezTo>
                  <a:cubicBezTo>
                    <a:pt x="70" y="41"/>
                    <a:pt x="73" y="33"/>
                    <a:pt x="73" y="29"/>
                  </a:cubicBezTo>
                  <a:cubicBezTo>
                    <a:pt x="73" y="25"/>
                    <a:pt x="73" y="25"/>
                    <a:pt x="71" y="26"/>
                  </a:cubicBezTo>
                  <a:cubicBezTo>
                    <a:pt x="69" y="26"/>
                    <a:pt x="71" y="19"/>
                    <a:pt x="71" y="19"/>
                  </a:cubicBezTo>
                  <a:cubicBezTo>
                    <a:pt x="71" y="0"/>
                    <a:pt x="51" y="3"/>
                    <a:pt x="51" y="3"/>
                  </a:cubicBezTo>
                  <a:cubicBezTo>
                    <a:pt x="34" y="5"/>
                    <a:pt x="38" y="26"/>
                    <a:pt x="38" y="26"/>
                  </a:cubicBezTo>
                  <a:cubicBezTo>
                    <a:pt x="30" y="26"/>
                    <a:pt x="40" y="39"/>
                    <a:pt x="40" y="39"/>
                  </a:cubicBezTo>
                  <a:cubicBezTo>
                    <a:pt x="40" y="39"/>
                    <a:pt x="42" y="42"/>
                    <a:pt x="43" y="44"/>
                  </a:cubicBezTo>
                  <a:cubicBezTo>
                    <a:pt x="43" y="46"/>
                    <a:pt x="41" y="52"/>
                    <a:pt x="41" y="52"/>
                  </a:cubicBezTo>
                  <a:cubicBezTo>
                    <a:pt x="47" y="50"/>
                    <a:pt x="48" y="53"/>
                    <a:pt x="50" y="54"/>
                  </a:cubicBezTo>
                  <a:close/>
                  <a:moveTo>
                    <a:pt x="124" y="366"/>
                  </a:moveTo>
                  <a:cubicBezTo>
                    <a:pt x="122" y="366"/>
                    <a:pt x="113" y="363"/>
                    <a:pt x="113" y="363"/>
                  </a:cubicBezTo>
                  <a:cubicBezTo>
                    <a:pt x="113" y="363"/>
                    <a:pt x="107" y="358"/>
                    <a:pt x="104" y="358"/>
                  </a:cubicBezTo>
                  <a:cubicBezTo>
                    <a:pt x="102" y="358"/>
                    <a:pt x="100" y="356"/>
                    <a:pt x="100" y="356"/>
                  </a:cubicBezTo>
                  <a:cubicBezTo>
                    <a:pt x="100" y="348"/>
                    <a:pt x="100" y="348"/>
                    <a:pt x="100" y="348"/>
                  </a:cubicBezTo>
                  <a:cubicBezTo>
                    <a:pt x="100" y="348"/>
                    <a:pt x="96" y="333"/>
                    <a:pt x="94" y="328"/>
                  </a:cubicBezTo>
                  <a:cubicBezTo>
                    <a:pt x="92" y="323"/>
                    <a:pt x="95" y="321"/>
                    <a:pt x="96" y="318"/>
                  </a:cubicBezTo>
                  <a:cubicBezTo>
                    <a:pt x="98" y="314"/>
                    <a:pt x="100" y="295"/>
                    <a:pt x="100" y="291"/>
                  </a:cubicBezTo>
                  <a:cubicBezTo>
                    <a:pt x="100" y="287"/>
                    <a:pt x="101" y="268"/>
                    <a:pt x="100" y="262"/>
                  </a:cubicBezTo>
                  <a:cubicBezTo>
                    <a:pt x="99" y="256"/>
                    <a:pt x="102" y="249"/>
                    <a:pt x="102" y="239"/>
                  </a:cubicBezTo>
                  <a:cubicBezTo>
                    <a:pt x="101" y="230"/>
                    <a:pt x="101" y="204"/>
                    <a:pt x="101" y="199"/>
                  </a:cubicBezTo>
                  <a:cubicBezTo>
                    <a:pt x="101" y="195"/>
                    <a:pt x="105" y="192"/>
                    <a:pt x="106" y="201"/>
                  </a:cubicBezTo>
                  <a:cubicBezTo>
                    <a:pt x="108" y="209"/>
                    <a:pt x="109" y="196"/>
                    <a:pt x="109" y="193"/>
                  </a:cubicBezTo>
                  <a:cubicBezTo>
                    <a:pt x="110" y="191"/>
                    <a:pt x="109" y="179"/>
                    <a:pt x="109" y="176"/>
                  </a:cubicBezTo>
                  <a:cubicBezTo>
                    <a:pt x="109" y="173"/>
                    <a:pt x="107" y="162"/>
                    <a:pt x="106" y="157"/>
                  </a:cubicBezTo>
                  <a:cubicBezTo>
                    <a:pt x="105" y="152"/>
                    <a:pt x="106" y="151"/>
                    <a:pt x="106" y="146"/>
                  </a:cubicBezTo>
                  <a:cubicBezTo>
                    <a:pt x="107" y="141"/>
                    <a:pt x="105" y="139"/>
                    <a:pt x="104" y="134"/>
                  </a:cubicBezTo>
                  <a:cubicBezTo>
                    <a:pt x="103" y="130"/>
                    <a:pt x="101" y="129"/>
                    <a:pt x="101" y="122"/>
                  </a:cubicBezTo>
                  <a:cubicBezTo>
                    <a:pt x="101" y="115"/>
                    <a:pt x="93" y="79"/>
                    <a:pt x="91" y="74"/>
                  </a:cubicBezTo>
                  <a:cubicBezTo>
                    <a:pt x="89" y="68"/>
                    <a:pt x="84" y="65"/>
                    <a:pt x="82" y="65"/>
                  </a:cubicBezTo>
                  <a:cubicBezTo>
                    <a:pt x="81" y="64"/>
                    <a:pt x="79" y="64"/>
                    <a:pt x="78" y="62"/>
                  </a:cubicBezTo>
                  <a:cubicBezTo>
                    <a:pt x="78" y="64"/>
                    <a:pt x="78" y="66"/>
                    <a:pt x="78" y="67"/>
                  </a:cubicBezTo>
                  <a:cubicBezTo>
                    <a:pt x="78" y="69"/>
                    <a:pt x="78" y="75"/>
                    <a:pt x="78" y="78"/>
                  </a:cubicBezTo>
                  <a:cubicBezTo>
                    <a:pt x="79" y="80"/>
                    <a:pt x="84" y="87"/>
                    <a:pt x="85" y="90"/>
                  </a:cubicBezTo>
                  <a:cubicBezTo>
                    <a:pt x="86" y="92"/>
                    <a:pt x="88" y="106"/>
                    <a:pt x="87" y="111"/>
                  </a:cubicBezTo>
                  <a:cubicBezTo>
                    <a:pt x="86" y="115"/>
                    <a:pt x="91" y="120"/>
                    <a:pt x="93" y="128"/>
                  </a:cubicBezTo>
                  <a:cubicBezTo>
                    <a:pt x="95" y="136"/>
                    <a:pt x="94" y="148"/>
                    <a:pt x="94" y="148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4" y="151"/>
                    <a:pt x="82" y="135"/>
                    <a:pt x="81" y="130"/>
                  </a:cubicBezTo>
                  <a:cubicBezTo>
                    <a:pt x="80" y="124"/>
                    <a:pt x="73" y="104"/>
                    <a:pt x="73" y="103"/>
                  </a:cubicBezTo>
                  <a:cubicBezTo>
                    <a:pt x="72" y="102"/>
                    <a:pt x="62" y="81"/>
                    <a:pt x="60" y="77"/>
                  </a:cubicBezTo>
                  <a:cubicBezTo>
                    <a:pt x="59" y="73"/>
                    <a:pt x="47" y="60"/>
                    <a:pt x="45" y="59"/>
                  </a:cubicBezTo>
                  <a:cubicBezTo>
                    <a:pt x="43" y="57"/>
                    <a:pt x="41" y="52"/>
                    <a:pt x="41" y="52"/>
                  </a:cubicBezTo>
                  <a:cubicBezTo>
                    <a:pt x="41" y="52"/>
                    <a:pt x="34" y="59"/>
                    <a:pt x="32" y="61"/>
                  </a:cubicBezTo>
                  <a:cubicBezTo>
                    <a:pt x="30" y="63"/>
                    <a:pt x="23" y="69"/>
                    <a:pt x="23" y="69"/>
                  </a:cubicBezTo>
                  <a:cubicBezTo>
                    <a:pt x="0" y="69"/>
                    <a:pt x="11" y="112"/>
                    <a:pt x="11" y="117"/>
                  </a:cubicBezTo>
                  <a:cubicBezTo>
                    <a:pt x="10" y="122"/>
                    <a:pt x="14" y="145"/>
                    <a:pt x="15" y="153"/>
                  </a:cubicBezTo>
                  <a:cubicBezTo>
                    <a:pt x="16" y="162"/>
                    <a:pt x="19" y="171"/>
                    <a:pt x="22" y="181"/>
                  </a:cubicBezTo>
                  <a:cubicBezTo>
                    <a:pt x="25" y="190"/>
                    <a:pt x="22" y="194"/>
                    <a:pt x="22" y="198"/>
                  </a:cubicBezTo>
                  <a:cubicBezTo>
                    <a:pt x="22" y="202"/>
                    <a:pt x="22" y="214"/>
                    <a:pt x="22" y="214"/>
                  </a:cubicBezTo>
                  <a:cubicBezTo>
                    <a:pt x="25" y="214"/>
                    <a:pt x="25" y="214"/>
                    <a:pt x="25" y="214"/>
                  </a:cubicBezTo>
                  <a:cubicBezTo>
                    <a:pt x="24" y="218"/>
                    <a:pt x="24" y="218"/>
                    <a:pt x="24" y="218"/>
                  </a:cubicBezTo>
                  <a:cubicBezTo>
                    <a:pt x="24" y="218"/>
                    <a:pt x="26" y="239"/>
                    <a:pt x="26" y="243"/>
                  </a:cubicBezTo>
                  <a:cubicBezTo>
                    <a:pt x="25" y="247"/>
                    <a:pt x="22" y="263"/>
                    <a:pt x="21" y="269"/>
                  </a:cubicBezTo>
                  <a:cubicBezTo>
                    <a:pt x="20" y="276"/>
                    <a:pt x="20" y="285"/>
                    <a:pt x="20" y="293"/>
                  </a:cubicBezTo>
                  <a:cubicBezTo>
                    <a:pt x="20" y="300"/>
                    <a:pt x="18" y="308"/>
                    <a:pt x="17" y="314"/>
                  </a:cubicBezTo>
                  <a:cubicBezTo>
                    <a:pt x="16" y="319"/>
                    <a:pt x="12" y="324"/>
                    <a:pt x="15" y="333"/>
                  </a:cubicBezTo>
                  <a:cubicBezTo>
                    <a:pt x="18" y="342"/>
                    <a:pt x="19" y="353"/>
                    <a:pt x="19" y="358"/>
                  </a:cubicBezTo>
                  <a:cubicBezTo>
                    <a:pt x="19" y="362"/>
                    <a:pt x="17" y="369"/>
                    <a:pt x="17" y="374"/>
                  </a:cubicBezTo>
                  <a:cubicBezTo>
                    <a:pt x="17" y="378"/>
                    <a:pt x="21" y="379"/>
                    <a:pt x="21" y="379"/>
                  </a:cubicBezTo>
                  <a:cubicBezTo>
                    <a:pt x="21" y="379"/>
                    <a:pt x="28" y="380"/>
                    <a:pt x="29" y="381"/>
                  </a:cubicBezTo>
                  <a:cubicBezTo>
                    <a:pt x="30" y="383"/>
                    <a:pt x="40" y="383"/>
                    <a:pt x="43" y="384"/>
                  </a:cubicBezTo>
                  <a:cubicBezTo>
                    <a:pt x="46" y="385"/>
                    <a:pt x="60" y="385"/>
                    <a:pt x="62" y="385"/>
                  </a:cubicBezTo>
                  <a:cubicBezTo>
                    <a:pt x="63" y="384"/>
                    <a:pt x="59" y="378"/>
                    <a:pt x="58" y="376"/>
                  </a:cubicBezTo>
                  <a:cubicBezTo>
                    <a:pt x="56" y="374"/>
                    <a:pt x="51" y="373"/>
                    <a:pt x="47" y="371"/>
                  </a:cubicBezTo>
                  <a:cubicBezTo>
                    <a:pt x="43" y="368"/>
                    <a:pt x="44" y="366"/>
                    <a:pt x="44" y="366"/>
                  </a:cubicBezTo>
                  <a:cubicBezTo>
                    <a:pt x="44" y="366"/>
                    <a:pt x="44" y="366"/>
                    <a:pt x="45" y="366"/>
                  </a:cubicBezTo>
                  <a:cubicBezTo>
                    <a:pt x="47" y="366"/>
                    <a:pt x="47" y="350"/>
                    <a:pt x="47" y="346"/>
                  </a:cubicBezTo>
                  <a:cubicBezTo>
                    <a:pt x="47" y="341"/>
                    <a:pt x="45" y="326"/>
                    <a:pt x="45" y="322"/>
                  </a:cubicBezTo>
                  <a:cubicBezTo>
                    <a:pt x="44" y="319"/>
                    <a:pt x="48" y="309"/>
                    <a:pt x="48" y="305"/>
                  </a:cubicBezTo>
                  <a:cubicBezTo>
                    <a:pt x="48" y="301"/>
                    <a:pt x="51" y="282"/>
                    <a:pt x="51" y="276"/>
                  </a:cubicBezTo>
                  <a:cubicBezTo>
                    <a:pt x="51" y="269"/>
                    <a:pt x="53" y="261"/>
                    <a:pt x="57" y="256"/>
                  </a:cubicBezTo>
                  <a:cubicBezTo>
                    <a:pt x="60" y="251"/>
                    <a:pt x="61" y="238"/>
                    <a:pt x="61" y="238"/>
                  </a:cubicBezTo>
                  <a:cubicBezTo>
                    <a:pt x="62" y="235"/>
                    <a:pt x="61" y="255"/>
                    <a:pt x="61" y="259"/>
                  </a:cubicBezTo>
                  <a:cubicBezTo>
                    <a:pt x="61" y="262"/>
                    <a:pt x="65" y="274"/>
                    <a:pt x="66" y="285"/>
                  </a:cubicBezTo>
                  <a:cubicBezTo>
                    <a:pt x="68" y="295"/>
                    <a:pt x="65" y="300"/>
                    <a:pt x="65" y="312"/>
                  </a:cubicBezTo>
                  <a:cubicBezTo>
                    <a:pt x="65" y="323"/>
                    <a:pt x="67" y="328"/>
                    <a:pt x="71" y="337"/>
                  </a:cubicBezTo>
                  <a:cubicBezTo>
                    <a:pt x="74" y="345"/>
                    <a:pt x="75" y="354"/>
                    <a:pt x="75" y="357"/>
                  </a:cubicBezTo>
                  <a:cubicBezTo>
                    <a:pt x="75" y="359"/>
                    <a:pt x="74" y="369"/>
                    <a:pt x="74" y="369"/>
                  </a:cubicBezTo>
                  <a:cubicBezTo>
                    <a:pt x="74" y="369"/>
                    <a:pt x="77" y="371"/>
                    <a:pt x="84" y="372"/>
                  </a:cubicBezTo>
                  <a:cubicBezTo>
                    <a:pt x="90" y="372"/>
                    <a:pt x="92" y="372"/>
                    <a:pt x="95" y="372"/>
                  </a:cubicBezTo>
                  <a:cubicBezTo>
                    <a:pt x="99" y="372"/>
                    <a:pt x="99" y="372"/>
                    <a:pt x="103" y="374"/>
                  </a:cubicBezTo>
                  <a:cubicBezTo>
                    <a:pt x="106" y="375"/>
                    <a:pt x="117" y="374"/>
                    <a:pt x="119" y="374"/>
                  </a:cubicBezTo>
                  <a:cubicBezTo>
                    <a:pt x="120" y="374"/>
                    <a:pt x="127" y="372"/>
                    <a:pt x="127" y="370"/>
                  </a:cubicBezTo>
                  <a:cubicBezTo>
                    <a:pt x="127" y="367"/>
                    <a:pt x="125" y="366"/>
                    <a:pt x="124" y="3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6769101" y="7197726"/>
              <a:ext cx="628650" cy="2301876"/>
            </a:xfrm>
            <a:custGeom>
              <a:avLst/>
              <a:gdLst>
                <a:gd name="T0" fmla="*/ 78 w 108"/>
                <a:gd name="T1" fmla="*/ 70 h 397"/>
                <a:gd name="T2" fmla="*/ 56 w 108"/>
                <a:gd name="T3" fmla="*/ 70 h 397"/>
                <a:gd name="T4" fmla="*/ 46 w 108"/>
                <a:gd name="T5" fmla="*/ 66 h 397"/>
                <a:gd name="T6" fmla="*/ 38 w 108"/>
                <a:gd name="T7" fmla="*/ 72 h 397"/>
                <a:gd name="T8" fmla="*/ 38 w 108"/>
                <a:gd name="T9" fmla="*/ 65 h 397"/>
                <a:gd name="T10" fmla="*/ 10 w 108"/>
                <a:gd name="T11" fmla="*/ 86 h 397"/>
                <a:gd name="T12" fmla="*/ 4 w 108"/>
                <a:gd name="T13" fmla="*/ 133 h 397"/>
                <a:gd name="T14" fmla="*/ 22 w 108"/>
                <a:gd name="T15" fmla="*/ 145 h 397"/>
                <a:gd name="T16" fmla="*/ 22 w 108"/>
                <a:gd name="T17" fmla="*/ 180 h 397"/>
                <a:gd name="T18" fmla="*/ 18 w 108"/>
                <a:gd name="T19" fmla="*/ 212 h 397"/>
                <a:gd name="T20" fmla="*/ 22 w 108"/>
                <a:gd name="T21" fmla="*/ 259 h 397"/>
                <a:gd name="T22" fmla="*/ 21 w 108"/>
                <a:gd name="T23" fmla="*/ 288 h 397"/>
                <a:gd name="T24" fmla="*/ 20 w 108"/>
                <a:gd name="T25" fmla="*/ 306 h 397"/>
                <a:gd name="T26" fmla="*/ 18 w 108"/>
                <a:gd name="T27" fmla="*/ 349 h 397"/>
                <a:gd name="T28" fmla="*/ 24 w 108"/>
                <a:gd name="T29" fmla="*/ 360 h 397"/>
                <a:gd name="T30" fmla="*/ 21 w 108"/>
                <a:gd name="T31" fmla="*/ 368 h 397"/>
                <a:gd name="T32" fmla="*/ 2 w 108"/>
                <a:gd name="T33" fmla="*/ 387 h 397"/>
                <a:gd name="T34" fmla="*/ 26 w 108"/>
                <a:gd name="T35" fmla="*/ 388 h 397"/>
                <a:gd name="T36" fmla="*/ 41 w 108"/>
                <a:gd name="T37" fmla="*/ 383 h 397"/>
                <a:gd name="T38" fmla="*/ 49 w 108"/>
                <a:gd name="T39" fmla="*/ 360 h 397"/>
                <a:gd name="T40" fmla="*/ 48 w 108"/>
                <a:gd name="T41" fmla="*/ 320 h 397"/>
                <a:gd name="T42" fmla="*/ 45 w 108"/>
                <a:gd name="T43" fmla="*/ 287 h 397"/>
                <a:gd name="T44" fmla="*/ 45 w 108"/>
                <a:gd name="T45" fmla="*/ 287 h 397"/>
                <a:gd name="T46" fmla="*/ 55 w 108"/>
                <a:gd name="T47" fmla="*/ 239 h 397"/>
                <a:gd name="T48" fmla="*/ 60 w 108"/>
                <a:gd name="T49" fmla="*/ 238 h 397"/>
                <a:gd name="T50" fmla="*/ 70 w 108"/>
                <a:gd name="T51" fmla="*/ 282 h 397"/>
                <a:gd name="T52" fmla="*/ 73 w 108"/>
                <a:gd name="T53" fmla="*/ 321 h 397"/>
                <a:gd name="T54" fmla="*/ 80 w 108"/>
                <a:gd name="T55" fmla="*/ 355 h 397"/>
                <a:gd name="T56" fmla="*/ 74 w 108"/>
                <a:gd name="T57" fmla="*/ 375 h 397"/>
                <a:gd name="T58" fmla="*/ 80 w 108"/>
                <a:gd name="T59" fmla="*/ 381 h 397"/>
                <a:gd name="T60" fmla="*/ 79 w 108"/>
                <a:gd name="T61" fmla="*/ 396 h 397"/>
                <a:gd name="T62" fmla="*/ 100 w 108"/>
                <a:gd name="T63" fmla="*/ 391 h 397"/>
                <a:gd name="T64" fmla="*/ 101 w 108"/>
                <a:gd name="T65" fmla="*/ 380 h 397"/>
                <a:gd name="T66" fmla="*/ 106 w 108"/>
                <a:gd name="T67" fmla="*/ 363 h 397"/>
                <a:gd name="T68" fmla="*/ 100 w 108"/>
                <a:gd name="T69" fmla="*/ 345 h 397"/>
                <a:gd name="T70" fmla="*/ 98 w 108"/>
                <a:gd name="T71" fmla="*/ 286 h 397"/>
                <a:gd name="T72" fmla="*/ 97 w 108"/>
                <a:gd name="T73" fmla="*/ 225 h 397"/>
                <a:gd name="T74" fmla="*/ 91 w 108"/>
                <a:gd name="T75" fmla="*/ 156 h 397"/>
                <a:gd name="T76" fmla="*/ 103 w 108"/>
                <a:gd name="T77" fmla="*/ 121 h 397"/>
                <a:gd name="T78" fmla="*/ 82 w 108"/>
                <a:gd name="T79" fmla="*/ 63 h 397"/>
                <a:gd name="T80" fmla="*/ 40 w 108"/>
                <a:gd name="T81" fmla="*/ 194 h 397"/>
                <a:gd name="T82" fmla="*/ 79 w 108"/>
                <a:gd name="T83" fmla="*/ 192 h 397"/>
                <a:gd name="T84" fmla="*/ 54 w 108"/>
                <a:gd name="T85" fmla="*/ 197 h 397"/>
                <a:gd name="T86" fmla="*/ 24 w 108"/>
                <a:gd name="T87" fmla="*/ 192 h 397"/>
                <a:gd name="T88" fmla="*/ 33 w 108"/>
                <a:gd name="T89" fmla="*/ 148 h 397"/>
                <a:gd name="T90" fmla="*/ 38 w 108"/>
                <a:gd name="T91" fmla="*/ 123 h 397"/>
                <a:gd name="T92" fmla="*/ 39 w 108"/>
                <a:gd name="T93" fmla="*/ 145 h 397"/>
                <a:gd name="T94" fmla="*/ 33 w 108"/>
                <a:gd name="T95" fmla="*/ 148 h 397"/>
                <a:gd name="T96" fmla="*/ 60 w 108"/>
                <a:gd name="T97" fmla="*/ 129 h 397"/>
                <a:gd name="T98" fmla="*/ 58 w 108"/>
                <a:gd name="T99" fmla="*/ 107 h 397"/>
                <a:gd name="T100" fmla="*/ 66 w 108"/>
                <a:gd name="T101" fmla="*/ 117 h 397"/>
                <a:gd name="T102" fmla="*/ 65 w 108"/>
                <a:gd name="T103" fmla="*/ 132 h 397"/>
                <a:gd name="T104" fmla="*/ 49 w 108"/>
                <a:gd name="T105" fmla="*/ 2 h 397"/>
                <a:gd name="T106" fmla="*/ 37 w 108"/>
                <a:gd name="T107" fmla="*/ 20 h 397"/>
                <a:gd name="T108" fmla="*/ 45 w 108"/>
                <a:gd name="T109" fmla="*/ 51 h 397"/>
                <a:gd name="T110" fmla="*/ 43 w 108"/>
                <a:gd name="T111" fmla="*/ 63 h 397"/>
                <a:gd name="T112" fmla="*/ 55 w 108"/>
                <a:gd name="T113" fmla="*/ 68 h 397"/>
                <a:gd name="T114" fmla="*/ 68 w 108"/>
                <a:gd name="T115" fmla="*/ 54 h 397"/>
                <a:gd name="T116" fmla="*/ 75 w 108"/>
                <a:gd name="T117" fmla="*/ 40 h 397"/>
                <a:gd name="T118" fmla="*/ 60 w 108"/>
                <a:gd name="T11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" h="397">
                  <a:moveTo>
                    <a:pt x="72" y="60"/>
                  </a:moveTo>
                  <a:cubicBezTo>
                    <a:pt x="78" y="70"/>
                    <a:pt x="78" y="70"/>
                    <a:pt x="78" y="70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57" y="69"/>
                    <a:pt x="56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4" y="70"/>
                    <a:pt x="46" y="66"/>
                    <a:pt x="46" y="66"/>
                  </a:cubicBezTo>
                  <a:cubicBezTo>
                    <a:pt x="46" y="66"/>
                    <a:pt x="45" y="65"/>
                    <a:pt x="45" y="65"/>
                  </a:cubicBezTo>
                  <a:cubicBezTo>
                    <a:pt x="41" y="65"/>
                    <a:pt x="38" y="72"/>
                    <a:pt x="38" y="72"/>
                  </a:cubicBezTo>
                  <a:cubicBezTo>
                    <a:pt x="38" y="69"/>
                    <a:pt x="39" y="67"/>
                    <a:pt x="39" y="64"/>
                  </a:cubicBezTo>
                  <a:cubicBezTo>
                    <a:pt x="39" y="65"/>
                    <a:pt x="38" y="65"/>
                    <a:pt x="38" y="65"/>
                  </a:cubicBezTo>
                  <a:cubicBezTo>
                    <a:pt x="38" y="65"/>
                    <a:pt x="20" y="74"/>
                    <a:pt x="19" y="74"/>
                  </a:cubicBezTo>
                  <a:cubicBezTo>
                    <a:pt x="18" y="75"/>
                    <a:pt x="11" y="84"/>
                    <a:pt x="10" y="86"/>
                  </a:cubicBezTo>
                  <a:cubicBezTo>
                    <a:pt x="10" y="87"/>
                    <a:pt x="4" y="112"/>
                    <a:pt x="3" y="114"/>
                  </a:cubicBezTo>
                  <a:cubicBezTo>
                    <a:pt x="2" y="116"/>
                    <a:pt x="3" y="130"/>
                    <a:pt x="4" y="133"/>
                  </a:cubicBezTo>
                  <a:cubicBezTo>
                    <a:pt x="5" y="135"/>
                    <a:pt x="8" y="145"/>
                    <a:pt x="21" y="145"/>
                  </a:cubicBezTo>
                  <a:cubicBezTo>
                    <a:pt x="21" y="145"/>
                    <a:pt x="22" y="145"/>
                    <a:pt x="22" y="145"/>
                  </a:cubicBezTo>
                  <a:cubicBezTo>
                    <a:pt x="22" y="145"/>
                    <a:pt x="22" y="162"/>
                    <a:pt x="22" y="165"/>
                  </a:cubicBezTo>
                  <a:cubicBezTo>
                    <a:pt x="22" y="167"/>
                    <a:pt x="22" y="175"/>
                    <a:pt x="22" y="180"/>
                  </a:cubicBezTo>
                  <a:cubicBezTo>
                    <a:pt x="22" y="185"/>
                    <a:pt x="19" y="188"/>
                    <a:pt x="20" y="191"/>
                  </a:cubicBezTo>
                  <a:cubicBezTo>
                    <a:pt x="20" y="195"/>
                    <a:pt x="18" y="206"/>
                    <a:pt x="18" y="212"/>
                  </a:cubicBezTo>
                  <a:cubicBezTo>
                    <a:pt x="18" y="236"/>
                    <a:pt x="18" y="236"/>
                    <a:pt x="18" y="236"/>
                  </a:cubicBezTo>
                  <a:cubicBezTo>
                    <a:pt x="18" y="247"/>
                    <a:pt x="22" y="259"/>
                    <a:pt x="22" y="259"/>
                  </a:cubicBezTo>
                  <a:cubicBezTo>
                    <a:pt x="20" y="274"/>
                    <a:pt x="20" y="274"/>
                    <a:pt x="20" y="274"/>
                  </a:cubicBezTo>
                  <a:cubicBezTo>
                    <a:pt x="20" y="274"/>
                    <a:pt x="21" y="286"/>
                    <a:pt x="21" y="288"/>
                  </a:cubicBezTo>
                  <a:cubicBezTo>
                    <a:pt x="22" y="289"/>
                    <a:pt x="22" y="295"/>
                    <a:pt x="22" y="298"/>
                  </a:cubicBezTo>
                  <a:cubicBezTo>
                    <a:pt x="21" y="300"/>
                    <a:pt x="20" y="302"/>
                    <a:pt x="20" y="306"/>
                  </a:cubicBezTo>
                  <a:cubicBezTo>
                    <a:pt x="20" y="311"/>
                    <a:pt x="18" y="317"/>
                    <a:pt x="19" y="324"/>
                  </a:cubicBezTo>
                  <a:cubicBezTo>
                    <a:pt x="20" y="332"/>
                    <a:pt x="18" y="347"/>
                    <a:pt x="18" y="349"/>
                  </a:cubicBezTo>
                  <a:cubicBezTo>
                    <a:pt x="19" y="351"/>
                    <a:pt x="22" y="354"/>
                    <a:pt x="22" y="354"/>
                  </a:cubicBezTo>
                  <a:cubicBezTo>
                    <a:pt x="22" y="354"/>
                    <a:pt x="25" y="358"/>
                    <a:pt x="24" y="360"/>
                  </a:cubicBezTo>
                  <a:cubicBezTo>
                    <a:pt x="23" y="361"/>
                    <a:pt x="18" y="359"/>
                    <a:pt x="18" y="362"/>
                  </a:cubicBezTo>
                  <a:cubicBezTo>
                    <a:pt x="19" y="366"/>
                    <a:pt x="22" y="366"/>
                    <a:pt x="21" y="368"/>
                  </a:cubicBezTo>
                  <a:cubicBezTo>
                    <a:pt x="20" y="370"/>
                    <a:pt x="13" y="377"/>
                    <a:pt x="7" y="379"/>
                  </a:cubicBezTo>
                  <a:cubicBezTo>
                    <a:pt x="7" y="379"/>
                    <a:pt x="0" y="382"/>
                    <a:pt x="2" y="387"/>
                  </a:cubicBezTo>
                  <a:cubicBezTo>
                    <a:pt x="4" y="389"/>
                    <a:pt x="8" y="390"/>
                    <a:pt x="13" y="390"/>
                  </a:cubicBezTo>
                  <a:cubicBezTo>
                    <a:pt x="18" y="390"/>
                    <a:pt x="22" y="389"/>
                    <a:pt x="26" y="388"/>
                  </a:cubicBezTo>
                  <a:cubicBezTo>
                    <a:pt x="33" y="386"/>
                    <a:pt x="34" y="383"/>
                    <a:pt x="40" y="383"/>
                  </a:cubicBezTo>
                  <a:cubicBezTo>
                    <a:pt x="40" y="383"/>
                    <a:pt x="41" y="383"/>
                    <a:pt x="41" y="383"/>
                  </a:cubicBezTo>
                  <a:cubicBezTo>
                    <a:pt x="46" y="383"/>
                    <a:pt x="50" y="382"/>
                    <a:pt x="49" y="374"/>
                  </a:cubicBezTo>
                  <a:cubicBezTo>
                    <a:pt x="48" y="365"/>
                    <a:pt x="47" y="364"/>
                    <a:pt x="49" y="360"/>
                  </a:cubicBezTo>
                  <a:cubicBezTo>
                    <a:pt x="51" y="356"/>
                    <a:pt x="46" y="350"/>
                    <a:pt x="46" y="348"/>
                  </a:cubicBezTo>
                  <a:cubicBezTo>
                    <a:pt x="45" y="346"/>
                    <a:pt x="48" y="322"/>
                    <a:pt x="48" y="320"/>
                  </a:cubicBezTo>
                  <a:cubicBezTo>
                    <a:pt x="48" y="318"/>
                    <a:pt x="45" y="300"/>
                    <a:pt x="45" y="291"/>
                  </a:cubicBezTo>
                  <a:cubicBezTo>
                    <a:pt x="45" y="287"/>
                    <a:pt x="45" y="287"/>
                    <a:pt x="45" y="287"/>
                  </a:cubicBezTo>
                  <a:cubicBezTo>
                    <a:pt x="45" y="287"/>
                    <a:pt x="45" y="287"/>
                    <a:pt x="45" y="287"/>
                  </a:cubicBezTo>
                  <a:cubicBezTo>
                    <a:pt x="45" y="287"/>
                    <a:pt x="45" y="287"/>
                    <a:pt x="45" y="287"/>
                  </a:cubicBezTo>
                  <a:cubicBezTo>
                    <a:pt x="46" y="287"/>
                    <a:pt x="46" y="286"/>
                    <a:pt x="47" y="280"/>
                  </a:cubicBezTo>
                  <a:cubicBezTo>
                    <a:pt x="49" y="268"/>
                    <a:pt x="54" y="244"/>
                    <a:pt x="55" y="239"/>
                  </a:cubicBezTo>
                  <a:cubicBezTo>
                    <a:pt x="55" y="236"/>
                    <a:pt x="57" y="234"/>
                    <a:pt x="58" y="234"/>
                  </a:cubicBezTo>
                  <a:cubicBezTo>
                    <a:pt x="59" y="234"/>
                    <a:pt x="60" y="236"/>
                    <a:pt x="60" y="238"/>
                  </a:cubicBezTo>
                  <a:cubicBezTo>
                    <a:pt x="60" y="244"/>
                    <a:pt x="66" y="253"/>
                    <a:pt x="67" y="256"/>
                  </a:cubicBezTo>
                  <a:cubicBezTo>
                    <a:pt x="69" y="258"/>
                    <a:pt x="67" y="279"/>
                    <a:pt x="70" y="282"/>
                  </a:cubicBezTo>
                  <a:cubicBezTo>
                    <a:pt x="72" y="286"/>
                    <a:pt x="73" y="294"/>
                    <a:pt x="74" y="297"/>
                  </a:cubicBezTo>
                  <a:cubicBezTo>
                    <a:pt x="74" y="300"/>
                    <a:pt x="72" y="317"/>
                    <a:pt x="73" y="321"/>
                  </a:cubicBezTo>
                  <a:cubicBezTo>
                    <a:pt x="73" y="325"/>
                    <a:pt x="74" y="331"/>
                    <a:pt x="77" y="338"/>
                  </a:cubicBezTo>
                  <a:cubicBezTo>
                    <a:pt x="79" y="346"/>
                    <a:pt x="80" y="355"/>
                    <a:pt x="80" y="355"/>
                  </a:cubicBezTo>
                  <a:cubicBezTo>
                    <a:pt x="80" y="355"/>
                    <a:pt x="75" y="357"/>
                    <a:pt x="74" y="362"/>
                  </a:cubicBezTo>
                  <a:cubicBezTo>
                    <a:pt x="74" y="367"/>
                    <a:pt x="72" y="372"/>
                    <a:pt x="74" y="375"/>
                  </a:cubicBezTo>
                  <a:cubicBezTo>
                    <a:pt x="76" y="378"/>
                    <a:pt x="78" y="382"/>
                    <a:pt x="78" y="382"/>
                  </a:cubicBezTo>
                  <a:cubicBezTo>
                    <a:pt x="78" y="382"/>
                    <a:pt x="80" y="381"/>
                    <a:pt x="80" y="381"/>
                  </a:cubicBezTo>
                  <a:cubicBezTo>
                    <a:pt x="81" y="381"/>
                    <a:pt x="81" y="381"/>
                    <a:pt x="80" y="382"/>
                  </a:cubicBezTo>
                  <a:cubicBezTo>
                    <a:pt x="80" y="384"/>
                    <a:pt x="72" y="390"/>
                    <a:pt x="79" y="396"/>
                  </a:cubicBezTo>
                  <a:cubicBezTo>
                    <a:pt x="79" y="396"/>
                    <a:pt x="83" y="397"/>
                    <a:pt x="88" y="397"/>
                  </a:cubicBezTo>
                  <a:cubicBezTo>
                    <a:pt x="93" y="397"/>
                    <a:pt x="98" y="395"/>
                    <a:pt x="100" y="391"/>
                  </a:cubicBezTo>
                  <a:cubicBezTo>
                    <a:pt x="101" y="380"/>
                    <a:pt x="101" y="380"/>
                    <a:pt x="101" y="380"/>
                  </a:cubicBezTo>
                  <a:cubicBezTo>
                    <a:pt x="101" y="380"/>
                    <a:pt x="101" y="380"/>
                    <a:pt x="101" y="380"/>
                  </a:cubicBezTo>
                  <a:cubicBezTo>
                    <a:pt x="101" y="380"/>
                    <a:pt x="101" y="380"/>
                    <a:pt x="102" y="377"/>
                  </a:cubicBezTo>
                  <a:cubicBezTo>
                    <a:pt x="104" y="373"/>
                    <a:pt x="106" y="363"/>
                    <a:pt x="106" y="363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1" y="359"/>
                    <a:pt x="99" y="356"/>
                    <a:pt x="100" y="345"/>
                  </a:cubicBezTo>
                  <a:cubicBezTo>
                    <a:pt x="102" y="334"/>
                    <a:pt x="102" y="319"/>
                    <a:pt x="102" y="310"/>
                  </a:cubicBezTo>
                  <a:cubicBezTo>
                    <a:pt x="102" y="300"/>
                    <a:pt x="98" y="289"/>
                    <a:pt x="98" y="286"/>
                  </a:cubicBezTo>
                  <a:cubicBezTo>
                    <a:pt x="97" y="283"/>
                    <a:pt x="97" y="271"/>
                    <a:pt x="95" y="257"/>
                  </a:cubicBezTo>
                  <a:cubicBezTo>
                    <a:pt x="93" y="244"/>
                    <a:pt x="97" y="230"/>
                    <a:pt x="97" y="225"/>
                  </a:cubicBezTo>
                  <a:cubicBezTo>
                    <a:pt x="97" y="220"/>
                    <a:pt x="96" y="192"/>
                    <a:pt x="95" y="190"/>
                  </a:cubicBezTo>
                  <a:cubicBezTo>
                    <a:pt x="95" y="188"/>
                    <a:pt x="92" y="160"/>
                    <a:pt x="91" y="156"/>
                  </a:cubicBezTo>
                  <a:cubicBezTo>
                    <a:pt x="90" y="152"/>
                    <a:pt x="89" y="139"/>
                    <a:pt x="91" y="134"/>
                  </a:cubicBezTo>
                  <a:cubicBezTo>
                    <a:pt x="93" y="129"/>
                    <a:pt x="101" y="126"/>
                    <a:pt x="103" y="121"/>
                  </a:cubicBezTo>
                  <a:cubicBezTo>
                    <a:pt x="105" y="116"/>
                    <a:pt x="108" y="82"/>
                    <a:pt x="106" y="76"/>
                  </a:cubicBezTo>
                  <a:cubicBezTo>
                    <a:pt x="104" y="70"/>
                    <a:pt x="100" y="65"/>
                    <a:pt x="82" y="63"/>
                  </a:cubicBezTo>
                  <a:cubicBezTo>
                    <a:pt x="82" y="63"/>
                    <a:pt x="74" y="63"/>
                    <a:pt x="72" y="60"/>
                  </a:cubicBezTo>
                  <a:moveTo>
                    <a:pt x="40" y="194"/>
                  </a:moveTo>
                  <a:cubicBezTo>
                    <a:pt x="47" y="194"/>
                    <a:pt x="53" y="193"/>
                    <a:pt x="54" y="193"/>
                  </a:cubicBezTo>
                  <a:cubicBezTo>
                    <a:pt x="56" y="193"/>
                    <a:pt x="79" y="192"/>
                    <a:pt x="79" y="192"/>
                  </a:cubicBezTo>
                  <a:cubicBezTo>
                    <a:pt x="73" y="196"/>
                    <a:pt x="65" y="197"/>
                    <a:pt x="60" y="197"/>
                  </a:cubicBezTo>
                  <a:cubicBezTo>
                    <a:pt x="56" y="197"/>
                    <a:pt x="54" y="197"/>
                    <a:pt x="54" y="197"/>
                  </a:cubicBezTo>
                  <a:cubicBezTo>
                    <a:pt x="52" y="197"/>
                    <a:pt x="50" y="197"/>
                    <a:pt x="49" y="197"/>
                  </a:cubicBezTo>
                  <a:cubicBezTo>
                    <a:pt x="32" y="197"/>
                    <a:pt x="24" y="192"/>
                    <a:pt x="24" y="192"/>
                  </a:cubicBezTo>
                  <a:cubicBezTo>
                    <a:pt x="28" y="193"/>
                    <a:pt x="34" y="194"/>
                    <a:pt x="40" y="194"/>
                  </a:cubicBezTo>
                  <a:moveTo>
                    <a:pt x="33" y="148"/>
                  </a:moveTo>
                  <a:cubicBezTo>
                    <a:pt x="32" y="148"/>
                    <a:pt x="30" y="148"/>
                    <a:pt x="29" y="146"/>
                  </a:cubicBezTo>
                  <a:cubicBezTo>
                    <a:pt x="25" y="140"/>
                    <a:pt x="36" y="124"/>
                    <a:pt x="38" y="123"/>
                  </a:cubicBezTo>
                  <a:cubicBezTo>
                    <a:pt x="38" y="123"/>
                    <a:pt x="48" y="125"/>
                    <a:pt x="46" y="127"/>
                  </a:cubicBezTo>
                  <a:cubicBezTo>
                    <a:pt x="45" y="129"/>
                    <a:pt x="29" y="145"/>
                    <a:pt x="39" y="145"/>
                  </a:cubicBezTo>
                  <a:cubicBezTo>
                    <a:pt x="39" y="145"/>
                    <a:pt x="39" y="145"/>
                    <a:pt x="40" y="145"/>
                  </a:cubicBezTo>
                  <a:cubicBezTo>
                    <a:pt x="40" y="145"/>
                    <a:pt x="37" y="148"/>
                    <a:pt x="33" y="148"/>
                  </a:cubicBezTo>
                  <a:moveTo>
                    <a:pt x="65" y="132"/>
                  </a:moveTo>
                  <a:cubicBezTo>
                    <a:pt x="63" y="132"/>
                    <a:pt x="60" y="129"/>
                    <a:pt x="60" y="129"/>
                  </a:cubicBezTo>
                  <a:cubicBezTo>
                    <a:pt x="60" y="129"/>
                    <a:pt x="60" y="114"/>
                    <a:pt x="55" y="110"/>
                  </a:cubicBezTo>
                  <a:cubicBezTo>
                    <a:pt x="52" y="108"/>
                    <a:pt x="55" y="107"/>
                    <a:pt x="58" y="107"/>
                  </a:cubicBezTo>
                  <a:cubicBezTo>
                    <a:pt x="60" y="107"/>
                    <a:pt x="61" y="107"/>
                    <a:pt x="62" y="108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9" y="129"/>
                    <a:pt x="67" y="131"/>
                  </a:cubicBezTo>
                  <a:cubicBezTo>
                    <a:pt x="66" y="132"/>
                    <a:pt x="66" y="132"/>
                    <a:pt x="65" y="132"/>
                  </a:cubicBezTo>
                  <a:moveTo>
                    <a:pt x="54" y="0"/>
                  </a:moveTo>
                  <a:cubicBezTo>
                    <a:pt x="52" y="0"/>
                    <a:pt x="51" y="0"/>
                    <a:pt x="49" y="2"/>
                  </a:cubicBezTo>
                  <a:cubicBezTo>
                    <a:pt x="49" y="2"/>
                    <a:pt x="46" y="6"/>
                    <a:pt x="44" y="7"/>
                  </a:cubicBezTo>
                  <a:cubicBezTo>
                    <a:pt x="42" y="7"/>
                    <a:pt x="38" y="14"/>
                    <a:pt x="37" y="20"/>
                  </a:cubicBezTo>
                  <a:cubicBezTo>
                    <a:pt x="37" y="26"/>
                    <a:pt x="35" y="34"/>
                    <a:pt x="39" y="40"/>
                  </a:cubicBezTo>
                  <a:cubicBezTo>
                    <a:pt x="39" y="40"/>
                    <a:pt x="44" y="50"/>
                    <a:pt x="45" y="51"/>
                  </a:cubicBezTo>
                  <a:cubicBezTo>
                    <a:pt x="46" y="53"/>
                    <a:pt x="44" y="55"/>
                    <a:pt x="43" y="56"/>
                  </a:cubicBezTo>
                  <a:cubicBezTo>
                    <a:pt x="42" y="59"/>
                    <a:pt x="43" y="63"/>
                    <a:pt x="43" y="63"/>
                  </a:cubicBezTo>
                  <a:cubicBezTo>
                    <a:pt x="43" y="63"/>
                    <a:pt x="51" y="69"/>
                    <a:pt x="54" y="69"/>
                  </a:cubicBezTo>
                  <a:cubicBezTo>
                    <a:pt x="55" y="69"/>
                    <a:pt x="55" y="69"/>
                    <a:pt x="55" y="68"/>
                  </a:cubicBezTo>
                  <a:cubicBezTo>
                    <a:pt x="57" y="66"/>
                    <a:pt x="62" y="63"/>
                    <a:pt x="62" y="63"/>
                  </a:cubicBezTo>
                  <a:cubicBezTo>
                    <a:pt x="75" y="60"/>
                    <a:pt x="66" y="54"/>
                    <a:pt x="68" y="54"/>
                  </a:cubicBezTo>
                  <a:cubicBezTo>
                    <a:pt x="67" y="53"/>
                    <a:pt x="70" y="45"/>
                    <a:pt x="70" y="43"/>
                  </a:cubicBezTo>
                  <a:cubicBezTo>
                    <a:pt x="71" y="40"/>
                    <a:pt x="74" y="42"/>
                    <a:pt x="75" y="40"/>
                  </a:cubicBezTo>
                  <a:cubicBezTo>
                    <a:pt x="76" y="38"/>
                    <a:pt x="78" y="28"/>
                    <a:pt x="74" y="27"/>
                  </a:cubicBezTo>
                  <a:cubicBezTo>
                    <a:pt x="74" y="27"/>
                    <a:pt x="79" y="4"/>
                    <a:pt x="60" y="2"/>
                  </a:cubicBezTo>
                  <a:cubicBezTo>
                    <a:pt x="60" y="2"/>
                    <a:pt x="57" y="0"/>
                    <a:pt x="5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8416926" y="7232650"/>
              <a:ext cx="568324" cy="2247900"/>
            </a:xfrm>
            <a:custGeom>
              <a:avLst/>
              <a:gdLst>
                <a:gd name="T0" fmla="*/ 64 w 98"/>
                <a:gd name="T1" fmla="*/ 4 h 388"/>
                <a:gd name="T2" fmla="*/ 29 w 98"/>
                <a:gd name="T3" fmla="*/ 15 h 388"/>
                <a:gd name="T4" fmla="*/ 40 w 98"/>
                <a:gd name="T5" fmla="*/ 40 h 388"/>
                <a:gd name="T6" fmla="*/ 35 w 98"/>
                <a:gd name="T7" fmla="*/ 53 h 388"/>
                <a:gd name="T8" fmla="*/ 38 w 98"/>
                <a:gd name="T9" fmla="*/ 68 h 388"/>
                <a:gd name="T10" fmla="*/ 65 w 98"/>
                <a:gd name="T11" fmla="*/ 65 h 388"/>
                <a:gd name="T12" fmla="*/ 70 w 98"/>
                <a:gd name="T13" fmla="*/ 52 h 388"/>
                <a:gd name="T14" fmla="*/ 78 w 98"/>
                <a:gd name="T15" fmla="*/ 35 h 388"/>
                <a:gd name="T16" fmla="*/ 89 w 98"/>
                <a:gd name="T17" fmla="*/ 354 h 388"/>
                <a:gd name="T18" fmla="*/ 88 w 98"/>
                <a:gd name="T19" fmla="*/ 280 h 388"/>
                <a:gd name="T20" fmla="*/ 88 w 98"/>
                <a:gd name="T21" fmla="*/ 247 h 388"/>
                <a:gd name="T22" fmla="*/ 92 w 98"/>
                <a:gd name="T23" fmla="*/ 197 h 388"/>
                <a:gd name="T24" fmla="*/ 92 w 98"/>
                <a:gd name="T25" fmla="*/ 168 h 388"/>
                <a:gd name="T26" fmla="*/ 96 w 98"/>
                <a:gd name="T27" fmla="*/ 111 h 388"/>
                <a:gd name="T28" fmla="*/ 74 w 98"/>
                <a:gd name="T29" fmla="*/ 57 h 388"/>
                <a:gd name="T30" fmla="*/ 79 w 98"/>
                <a:gd name="T31" fmla="*/ 64 h 388"/>
                <a:gd name="T32" fmla="*/ 73 w 98"/>
                <a:gd name="T33" fmla="*/ 73 h 388"/>
                <a:gd name="T34" fmla="*/ 65 w 98"/>
                <a:gd name="T35" fmla="*/ 96 h 388"/>
                <a:gd name="T36" fmla="*/ 74 w 98"/>
                <a:gd name="T37" fmla="*/ 165 h 388"/>
                <a:gd name="T38" fmla="*/ 51 w 98"/>
                <a:gd name="T39" fmla="*/ 153 h 388"/>
                <a:gd name="T40" fmla="*/ 45 w 98"/>
                <a:gd name="T41" fmla="*/ 96 h 388"/>
                <a:gd name="T42" fmla="*/ 35 w 98"/>
                <a:gd name="T43" fmla="*/ 71 h 388"/>
                <a:gd name="T44" fmla="*/ 25 w 98"/>
                <a:gd name="T45" fmla="*/ 61 h 388"/>
                <a:gd name="T46" fmla="*/ 1 w 98"/>
                <a:gd name="T47" fmla="*/ 93 h 388"/>
                <a:gd name="T48" fmla="*/ 9 w 98"/>
                <a:gd name="T49" fmla="*/ 159 h 388"/>
                <a:gd name="T50" fmla="*/ 19 w 98"/>
                <a:gd name="T51" fmla="*/ 170 h 388"/>
                <a:gd name="T52" fmla="*/ 21 w 98"/>
                <a:gd name="T53" fmla="*/ 208 h 388"/>
                <a:gd name="T54" fmla="*/ 20 w 98"/>
                <a:gd name="T55" fmla="*/ 251 h 388"/>
                <a:gd name="T56" fmla="*/ 28 w 98"/>
                <a:gd name="T57" fmla="*/ 270 h 388"/>
                <a:gd name="T58" fmla="*/ 38 w 98"/>
                <a:gd name="T59" fmla="*/ 344 h 388"/>
                <a:gd name="T60" fmla="*/ 41 w 98"/>
                <a:gd name="T61" fmla="*/ 376 h 388"/>
                <a:gd name="T62" fmla="*/ 51 w 98"/>
                <a:gd name="T63" fmla="*/ 354 h 388"/>
                <a:gd name="T64" fmla="*/ 47 w 98"/>
                <a:gd name="T65" fmla="*/ 283 h 388"/>
                <a:gd name="T66" fmla="*/ 51 w 98"/>
                <a:gd name="T67" fmla="*/ 253 h 388"/>
                <a:gd name="T68" fmla="*/ 64 w 98"/>
                <a:gd name="T69" fmla="*/ 255 h 388"/>
                <a:gd name="T70" fmla="*/ 69 w 98"/>
                <a:gd name="T71" fmla="*/ 307 h 388"/>
                <a:gd name="T72" fmla="*/ 73 w 98"/>
                <a:gd name="T73" fmla="*/ 356 h 388"/>
                <a:gd name="T74" fmla="*/ 90 w 98"/>
                <a:gd name="T75" fmla="*/ 379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388">
                  <a:moveTo>
                    <a:pt x="78" y="35"/>
                  </a:moveTo>
                  <a:cubicBezTo>
                    <a:pt x="78" y="30"/>
                    <a:pt x="89" y="5"/>
                    <a:pt x="64" y="4"/>
                  </a:cubicBezTo>
                  <a:cubicBezTo>
                    <a:pt x="64" y="4"/>
                    <a:pt x="52" y="0"/>
                    <a:pt x="39" y="6"/>
                  </a:cubicBezTo>
                  <a:cubicBezTo>
                    <a:pt x="39" y="6"/>
                    <a:pt x="29" y="3"/>
                    <a:pt x="29" y="15"/>
                  </a:cubicBezTo>
                  <a:cubicBezTo>
                    <a:pt x="29" y="15"/>
                    <a:pt x="23" y="24"/>
                    <a:pt x="35" y="22"/>
                  </a:cubicBezTo>
                  <a:cubicBezTo>
                    <a:pt x="35" y="22"/>
                    <a:pt x="34" y="34"/>
                    <a:pt x="40" y="40"/>
                  </a:cubicBezTo>
                  <a:cubicBezTo>
                    <a:pt x="40" y="40"/>
                    <a:pt x="45" y="45"/>
                    <a:pt x="41" y="47"/>
                  </a:cubicBezTo>
                  <a:cubicBezTo>
                    <a:pt x="40" y="48"/>
                    <a:pt x="37" y="50"/>
                    <a:pt x="35" y="53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51" y="90"/>
                    <a:pt x="54" y="89"/>
                  </a:cubicBezTo>
                  <a:cubicBezTo>
                    <a:pt x="58" y="88"/>
                    <a:pt x="65" y="65"/>
                    <a:pt x="65" y="65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4" y="45"/>
                    <a:pt x="78" y="40"/>
                    <a:pt x="78" y="35"/>
                  </a:cubicBezTo>
                  <a:close/>
                  <a:moveTo>
                    <a:pt x="97" y="372"/>
                  </a:moveTo>
                  <a:cubicBezTo>
                    <a:pt x="96" y="366"/>
                    <a:pt x="90" y="357"/>
                    <a:pt x="89" y="354"/>
                  </a:cubicBezTo>
                  <a:cubicBezTo>
                    <a:pt x="88" y="351"/>
                    <a:pt x="83" y="336"/>
                    <a:pt x="85" y="334"/>
                  </a:cubicBezTo>
                  <a:cubicBezTo>
                    <a:pt x="86" y="333"/>
                    <a:pt x="90" y="288"/>
                    <a:pt x="88" y="280"/>
                  </a:cubicBezTo>
                  <a:cubicBezTo>
                    <a:pt x="86" y="272"/>
                    <a:pt x="84" y="260"/>
                    <a:pt x="84" y="257"/>
                  </a:cubicBezTo>
                  <a:cubicBezTo>
                    <a:pt x="85" y="255"/>
                    <a:pt x="88" y="247"/>
                    <a:pt x="88" y="247"/>
                  </a:cubicBezTo>
                  <a:cubicBezTo>
                    <a:pt x="88" y="247"/>
                    <a:pt x="97" y="247"/>
                    <a:pt x="97" y="245"/>
                  </a:cubicBezTo>
                  <a:cubicBezTo>
                    <a:pt x="98" y="244"/>
                    <a:pt x="92" y="197"/>
                    <a:pt x="92" y="197"/>
                  </a:cubicBezTo>
                  <a:cubicBezTo>
                    <a:pt x="92" y="197"/>
                    <a:pt x="93" y="174"/>
                    <a:pt x="90" y="171"/>
                  </a:cubicBezTo>
                  <a:cubicBezTo>
                    <a:pt x="86" y="167"/>
                    <a:pt x="92" y="168"/>
                    <a:pt x="92" y="168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5" y="113"/>
                    <a:pt x="96" y="111"/>
                  </a:cubicBezTo>
                  <a:cubicBezTo>
                    <a:pt x="96" y="109"/>
                    <a:pt x="98" y="75"/>
                    <a:pt x="92" y="67"/>
                  </a:cubicBezTo>
                  <a:cubicBezTo>
                    <a:pt x="85" y="60"/>
                    <a:pt x="74" y="57"/>
                    <a:pt x="74" y="57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72"/>
                    <a:pt x="75" y="73"/>
                    <a:pt x="73" y="73"/>
                  </a:cubicBezTo>
                  <a:cubicBezTo>
                    <a:pt x="71" y="74"/>
                    <a:pt x="66" y="81"/>
                    <a:pt x="66" y="81"/>
                  </a:cubicBezTo>
                  <a:cubicBezTo>
                    <a:pt x="66" y="81"/>
                    <a:pt x="66" y="94"/>
                    <a:pt x="65" y="96"/>
                  </a:cubicBezTo>
                  <a:cubicBezTo>
                    <a:pt x="64" y="97"/>
                    <a:pt x="66" y="124"/>
                    <a:pt x="66" y="124"/>
                  </a:cubicBezTo>
                  <a:cubicBezTo>
                    <a:pt x="65" y="153"/>
                    <a:pt x="77" y="163"/>
                    <a:pt x="74" y="165"/>
                  </a:cubicBezTo>
                  <a:cubicBezTo>
                    <a:pt x="71" y="167"/>
                    <a:pt x="46" y="166"/>
                    <a:pt x="46" y="166"/>
                  </a:cubicBezTo>
                  <a:cubicBezTo>
                    <a:pt x="46" y="162"/>
                    <a:pt x="50" y="160"/>
                    <a:pt x="51" y="153"/>
                  </a:cubicBezTo>
                  <a:cubicBezTo>
                    <a:pt x="52" y="146"/>
                    <a:pt x="50" y="124"/>
                    <a:pt x="48" y="117"/>
                  </a:cubicBezTo>
                  <a:cubicBezTo>
                    <a:pt x="47" y="110"/>
                    <a:pt x="45" y="97"/>
                    <a:pt x="45" y="96"/>
                  </a:cubicBezTo>
                  <a:cubicBezTo>
                    <a:pt x="45" y="94"/>
                    <a:pt x="42" y="79"/>
                    <a:pt x="42" y="79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0" y="64"/>
                    <a:pt x="11" y="71"/>
                    <a:pt x="11" y="71"/>
                  </a:cubicBezTo>
                  <a:cubicBezTo>
                    <a:pt x="11" y="71"/>
                    <a:pt x="2" y="83"/>
                    <a:pt x="1" y="93"/>
                  </a:cubicBezTo>
                  <a:cubicBezTo>
                    <a:pt x="0" y="103"/>
                    <a:pt x="1" y="120"/>
                    <a:pt x="2" y="125"/>
                  </a:cubicBezTo>
                  <a:cubicBezTo>
                    <a:pt x="3" y="130"/>
                    <a:pt x="7" y="156"/>
                    <a:pt x="9" y="159"/>
                  </a:cubicBezTo>
                  <a:cubicBezTo>
                    <a:pt x="12" y="161"/>
                    <a:pt x="18" y="163"/>
                    <a:pt x="18" y="16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9" y="170"/>
                    <a:pt x="21" y="178"/>
                    <a:pt x="21" y="182"/>
                  </a:cubicBezTo>
                  <a:cubicBezTo>
                    <a:pt x="21" y="185"/>
                    <a:pt x="22" y="196"/>
                    <a:pt x="21" y="208"/>
                  </a:cubicBezTo>
                  <a:cubicBezTo>
                    <a:pt x="19" y="220"/>
                    <a:pt x="19" y="221"/>
                    <a:pt x="19" y="226"/>
                  </a:cubicBezTo>
                  <a:cubicBezTo>
                    <a:pt x="19" y="231"/>
                    <a:pt x="19" y="248"/>
                    <a:pt x="20" y="251"/>
                  </a:cubicBezTo>
                  <a:cubicBezTo>
                    <a:pt x="21" y="254"/>
                    <a:pt x="28" y="255"/>
                    <a:pt x="28" y="255"/>
                  </a:cubicBezTo>
                  <a:cubicBezTo>
                    <a:pt x="28" y="255"/>
                    <a:pt x="30" y="266"/>
                    <a:pt x="28" y="270"/>
                  </a:cubicBezTo>
                  <a:cubicBezTo>
                    <a:pt x="26" y="274"/>
                    <a:pt x="27" y="305"/>
                    <a:pt x="34" y="324"/>
                  </a:cubicBezTo>
                  <a:cubicBezTo>
                    <a:pt x="34" y="324"/>
                    <a:pt x="38" y="342"/>
                    <a:pt x="38" y="344"/>
                  </a:cubicBezTo>
                  <a:cubicBezTo>
                    <a:pt x="39" y="346"/>
                    <a:pt x="36" y="361"/>
                    <a:pt x="36" y="364"/>
                  </a:cubicBezTo>
                  <a:cubicBezTo>
                    <a:pt x="36" y="366"/>
                    <a:pt x="39" y="373"/>
                    <a:pt x="41" y="376"/>
                  </a:cubicBezTo>
                  <a:cubicBezTo>
                    <a:pt x="43" y="379"/>
                    <a:pt x="44" y="388"/>
                    <a:pt x="51" y="376"/>
                  </a:cubicBezTo>
                  <a:cubicBezTo>
                    <a:pt x="59" y="364"/>
                    <a:pt x="51" y="360"/>
                    <a:pt x="51" y="354"/>
                  </a:cubicBezTo>
                  <a:cubicBezTo>
                    <a:pt x="52" y="347"/>
                    <a:pt x="47" y="338"/>
                    <a:pt x="46" y="335"/>
                  </a:cubicBezTo>
                  <a:cubicBezTo>
                    <a:pt x="45" y="332"/>
                    <a:pt x="52" y="298"/>
                    <a:pt x="47" y="283"/>
                  </a:cubicBezTo>
                  <a:cubicBezTo>
                    <a:pt x="47" y="283"/>
                    <a:pt x="47" y="272"/>
                    <a:pt x="49" y="269"/>
                  </a:cubicBezTo>
                  <a:cubicBezTo>
                    <a:pt x="51" y="267"/>
                    <a:pt x="51" y="253"/>
                    <a:pt x="51" y="253"/>
                  </a:cubicBezTo>
                  <a:cubicBezTo>
                    <a:pt x="51" y="253"/>
                    <a:pt x="58" y="253"/>
                    <a:pt x="60" y="253"/>
                  </a:cubicBezTo>
                  <a:cubicBezTo>
                    <a:pt x="62" y="253"/>
                    <a:pt x="64" y="255"/>
                    <a:pt x="64" y="255"/>
                  </a:cubicBezTo>
                  <a:cubicBezTo>
                    <a:pt x="64" y="255"/>
                    <a:pt x="69" y="276"/>
                    <a:pt x="67" y="279"/>
                  </a:cubicBezTo>
                  <a:cubicBezTo>
                    <a:pt x="66" y="282"/>
                    <a:pt x="65" y="300"/>
                    <a:pt x="69" y="307"/>
                  </a:cubicBezTo>
                  <a:cubicBezTo>
                    <a:pt x="73" y="315"/>
                    <a:pt x="76" y="331"/>
                    <a:pt x="75" y="339"/>
                  </a:cubicBezTo>
                  <a:cubicBezTo>
                    <a:pt x="75" y="346"/>
                    <a:pt x="72" y="354"/>
                    <a:pt x="73" y="356"/>
                  </a:cubicBezTo>
                  <a:cubicBezTo>
                    <a:pt x="75" y="358"/>
                    <a:pt x="79" y="363"/>
                    <a:pt x="80" y="368"/>
                  </a:cubicBezTo>
                  <a:cubicBezTo>
                    <a:pt x="82" y="373"/>
                    <a:pt x="85" y="378"/>
                    <a:pt x="90" y="379"/>
                  </a:cubicBezTo>
                  <a:cubicBezTo>
                    <a:pt x="94" y="380"/>
                    <a:pt x="98" y="378"/>
                    <a:pt x="97" y="3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9852027" y="7054851"/>
              <a:ext cx="933450" cy="2486026"/>
            </a:xfrm>
            <a:custGeom>
              <a:avLst/>
              <a:gdLst>
                <a:gd name="T0" fmla="*/ 144 w 161"/>
                <a:gd name="T1" fmla="*/ 406 h 429"/>
                <a:gd name="T2" fmla="*/ 131 w 161"/>
                <a:gd name="T3" fmla="*/ 371 h 429"/>
                <a:gd name="T4" fmla="*/ 120 w 161"/>
                <a:gd name="T5" fmla="*/ 298 h 429"/>
                <a:gd name="T6" fmla="*/ 119 w 161"/>
                <a:gd name="T7" fmla="*/ 237 h 429"/>
                <a:gd name="T8" fmla="*/ 122 w 161"/>
                <a:gd name="T9" fmla="*/ 210 h 429"/>
                <a:gd name="T10" fmla="*/ 137 w 161"/>
                <a:gd name="T11" fmla="*/ 169 h 429"/>
                <a:gd name="T12" fmla="*/ 152 w 161"/>
                <a:gd name="T13" fmla="*/ 128 h 429"/>
                <a:gd name="T14" fmla="*/ 129 w 161"/>
                <a:gd name="T15" fmla="*/ 82 h 429"/>
                <a:gd name="T16" fmla="*/ 89 w 161"/>
                <a:gd name="T17" fmla="*/ 51 h 429"/>
                <a:gd name="T18" fmla="*/ 95 w 161"/>
                <a:gd name="T19" fmla="*/ 35 h 429"/>
                <a:gd name="T20" fmla="*/ 94 w 161"/>
                <a:gd name="T21" fmla="*/ 20 h 429"/>
                <a:gd name="T22" fmla="*/ 51 w 161"/>
                <a:gd name="T23" fmla="*/ 18 h 429"/>
                <a:gd name="T24" fmla="*/ 60 w 161"/>
                <a:gd name="T25" fmla="*/ 55 h 429"/>
                <a:gd name="T26" fmla="*/ 38 w 161"/>
                <a:gd name="T27" fmla="*/ 82 h 429"/>
                <a:gd name="T28" fmla="*/ 18 w 161"/>
                <a:gd name="T29" fmla="*/ 110 h 429"/>
                <a:gd name="T30" fmla="*/ 15 w 161"/>
                <a:gd name="T31" fmla="*/ 147 h 429"/>
                <a:gd name="T32" fmla="*/ 11 w 161"/>
                <a:gd name="T33" fmla="*/ 207 h 429"/>
                <a:gd name="T34" fmla="*/ 21 w 161"/>
                <a:gd name="T35" fmla="*/ 244 h 429"/>
                <a:gd name="T36" fmla="*/ 21 w 161"/>
                <a:gd name="T37" fmla="*/ 236 h 429"/>
                <a:gd name="T38" fmla="*/ 24 w 161"/>
                <a:gd name="T39" fmla="*/ 234 h 429"/>
                <a:gd name="T40" fmla="*/ 25 w 161"/>
                <a:gd name="T41" fmla="*/ 216 h 429"/>
                <a:gd name="T42" fmla="*/ 31 w 161"/>
                <a:gd name="T43" fmla="*/ 179 h 429"/>
                <a:gd name="T44" fmla="*/ 37 w 161"/>
                <a:gd name="T45" fmla="*/ 175 h 429"/>
                <a:gd name="T46" fmla="*/ 33 w 161"/>
                <a:gd name="T47" fmla="*/ 212 h 429"/>
                <a:gd name="T48" fmla="*/ 36 w 161"/>
                <a:gd name="T49" fmla="*/ 279 h 429"/>
                <a:gd name="T50" fmla="*/ 36 w 161"/>
                <a:gd name="T51" fmla="*/ 350 h 429"/>
                <a:gd name="T52" fmla="*/ 34 w 161"/>
                <a:gd name="T53" fmla="*/ 385 h 429"/>
                <a:gd name="T54" fmla="*/ 14 w 161"/>
                <a:gd name="T55" fmla="*/ 404 h 429"/>
                <a:gd name="T56" fmla="*/ 44 w 161"/>
                <a:gd name="T57" fmla="*/ 410 h 429"/>
                <a:gd name="T58" fmla="*/ 64 w 161"/>
                <a:gd name="T59" fmla="*/ 398 h 429"/>
                <a:gd name="T60" fmla="*/ 64 w 161"/>
                <a:gd name="T61" fmla="*/ 375 h 429"/>
                <a:gd name="T62" fmla="*/ 62 w 161"/>
                <a:gd name="T63" fmla="*/ 349 h 429"/>
                <a:gd name="T64" fmla="*/ 67 w 161"/>
                <a:gd name="T65" fmla="*/ 286 h 429"/>
                <a:gd name="T66" fmla="*/ 75 w 161"/>
                <a:gd name="T67" fmla="*/ 254 h 429"/>
                <a:gd name="T68" fmla="*/ 89 w 161"/>
                <a:gd name="T69" fmla="*/ 313 h 429"/>
                <a:gd name="T70" fmla="*/ 97 w 161"/>
                <a:gd name="T71" fmla="*/ 384 h 429"/>
                <a:gd name="T72" fmla="*/ 112 w 161"/>
                <a:gd name="T73" fmla="*/ 414 h 429"/>
                <a:gd name="T74" fmla="*/ 136 w 161"/>
                <a:gd name="T75" fmla="*/ 426 h 429"/>
                <a:gd name="T76" fmla="*/ 155 w 161"/>
                <a:gd name="T77" fmla="*/ 415 h 429"/>
                <a:gd name="T78" fmla="*/ 70 w 161"/>
                <a:gd name="T79" fmla="*/ 92 h 429"/>
                <a:gd name="T80" fmla="*/ 70 w 161"/>
                <a:gd name="T81" fmla="*/ 145 h 429"/>
                <a:gd name="T82" fmla="*/ 63 w 161"/>
                <a:gd name="T83" fmla="*/ 177 h 429"/>
                <a:gd name="T84" fmla="*/ 55 w 161"/>
                <a:gd name="T85" fmla="*/ 124 h 429"/>
                <a:gd name="T86" fmla="*/ 66 w 161"/>
                <a:gd name="T87" fmla="*/ 81 h 429"/>
                <a:gd name="T88" fmla="*/ 71 w 161"/>
                <a:gd name="T89" fmla="*/ 69 h 429"/>
                <a:gd name="T90" fmla="*/ 73 w 161"/>
                <a:gd name="T91" fmla="*/ 78 h 429"/>
                <a:gd name="T92" fmla="*/ 110 w 161"/>
                <a:gd name="T93" fmla="*/ 169 h 429"/>
                <a:gd name="T94" fmla="*/ 114 w 161"/>
                <a:gd name="T95" fmla="*/ 18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1" h="429">
                  <a:moveTo>
                    <a:pt x="155" y="415"/>
                  </a:moveTo>
                  <a:cubicBezTo>
                    <a:pt x="152" y="413"/>
                    <a:pt x="147" y="410"/>
                    <a:pt x="144" y="406"/>
                  </a:cubicBezTo>
                  <a:cubicBezTo>
                    <a:pt x="141" y="402"/>
                    <a:pt x="133" y="393"/>
                    <a:pt x="131" y="389"/>
                  </a:cubicBezTo>
                  <a:cubicBezTo>
                    <a:pt x="128" y="386"/>
                    <a:pt x="131" y="377"/>
                    <a:pt x="131" y="371"/>
                  </a:cubicBezTo>
                  <a:cubicBezTo>
                    <a:pt x="132" y="365"/>
                    <a:pt x="127" y="342"/>
                    <a:pt x="127" y="336"/>
                  </a:cubicBezTo>
                  <a:cubicBezTo>
                    <a:pt x="126" y="330"/>
                    <a:pt x="121" y="310"/>
                    <a:pt x="120" y="298"/>
                  </a:cubicBezTo>
                  <a:cubicBezTo>
                    <a:pt x="119" y="287"/>
                    <a:pt x="120" y="283"/>
                    <a:pt x="120" y="275"/>
                  </a:cubicBezTo>
                  <a:cubicBezTo>
                    <a:pt x="120" y="267"/>
                    <a:pt x="120" y="240"/>
                    <a:pt x="119" y="237"/>
                  </a:cubicBezTo>
                  <a:cubicBezTo>
                    <a:pt x="118" y="234"/>
                    <a:pt x="121" y="232"/>
                    <a:pt x="123" y="228"/>
                  </a:cubicBezTo>
                  <a:cubicBezTo>
                    <a:pt x="124" y="225"/>
                    <a:pt x="122" y="214"/>
                    <a:pt x="122" y="210"/>
                  </a:cubicBezTo>
                  <a:cubicBezTo>
                    <a:pt x="122" y="207"/>
                    <a:pt x="124" y="199"/>
                    <a:pt x="127" y="196"/>
                  </a:cubicBezTo>
                  <a:cubicBezTo>
                    <a:pt x="129" y="194"/>
                    <a:pt x="135" y="175"/>
                    <a:pt x="137" y="169"/>
                  </a:cubicBezTo>
                  <a:cubicBezTo>
                    <a:pt x="139" y="163"/>
                    <a:pt x="145" y="141"/>
                    <a:pt x="147" y="137"/>
                  </a:cubicBezTo>
                  <a:cubicBezTo>
                    <a:pt x="150" y="134"/>
                    <a:pt x="153" y="131"/>
                    <a:pt x="152" y="128"/>
                  </a:cubicBezTo>
                  <a:cubicBezTo>
                    <a:pt x="151" y="125"/>
                    <a:pt x="139" y="109"/>
                    <a:pt x="138" y="102"/>
                  </a:cubicBezTo>
                  <a:cubicBezTo>
                    <a:pt x="137" y="95"/>
                    <a:pt x="130" y="89"/>
                    <a:pt x="129" y="82"/>
                  </a:cubicBezTo>
                  <a:cubicBezTo>
                    <a:pt x="128" y="75"/>
                    <a:pt x="93" y="63"/>
                    <a:pt x="91" y="60"/>
                  </a:cubicBezTo>
                  <a:cubicBezTo>
                    <a:pt x="90" y="56"/>
                    <a:pt x="89" y="54"/>
                    <a:pt x="89" y="51"/>
                  </a:cubicBezTo>
                  <a:cubicBezTo>
                    <a:pt x="89" y="48"/>
                    <a:pt x="91" y="44"/>
                    <a:pt x="91" y="44"/>
                  </a:cubicBezTo>
                  <a:cubicBezTo>
                    <a:pt x="91" y="44"/>
                    <a:pt x="94" y="39"/>
                    <a:pt x="95" y="35"/>
                  </a:cubicBezTo>
                  <a:cubicBezTo>
                    <a:pt x="97" y="32"/>
                    <a:pt x="93" y="31"/>
                    <a:pt x="93" y="31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3" y="8"/>
                    <a:pt x="75" y="4"/>
                    <a:pt x="75" y="4"/>
                  </a:cubicBezTo>
                  <a:cubicBezTo>
                    <a:pt x="59" y="0"/>
                    <a:pt x="51" y="18"/>
                    <a:pt x="51" y="18"/>
                  </a:cubicBezTo>
                  <a:cubicBezTo>
                    <a:pt x="51" y="18"/>
                    <a:pt x="52" y="39"/>
                    <a:pt x="52" y="43"/>
                  </a:cubicBezTo>
                  <a:cubicBezTo>
                    <a:pt x="51" y="47"/>
                    <a:pt x="57" y="54"/>
                    <a:pt x="60" y="55"/>
                  </a:cubicBezTo>
                  <a:cubicBezTo>
                    <a:pt x="63" y="55"/>
                    <a:pt x="61" y="65"/>
                    <a:pt x="61" y="65"/>
                  </a:cubicBezTo>
                  <a:cubicBezTo>
                    <a:pt x="61" y="65"/>
                    <a:pt x="43" y="81"/>
                    <a:pt x="38" y="82"/>
                  </a:cubicBezTo>
                  <a:cubicBezTo>
                    <a:pt x="34" y="83"/>
                    <a:pt x="29" y="86"/>
                    <a:pt x="26" y="92"/>
                  </a:cubicBezTo>
                  <a:cubicBezTo>
                    <a:pt x="23" y="97"/>
                    <a:pt x="21" y="105"/>
                    <a:pt x="18" y="110"/>
                  </a:cubicBezTo>
                  <a:cubicBezTo>
                    <a:pt x="14" y="115"/>
                    <a:pt x="4" y="138"/>
                    <a:pt x="4" y="140"/>
                  </a:cubicBezTo>
                  <a:cubicBezTo>
                    <a:pt x="4" y="142"/>
                    <a:pt x="15" y="147"/>
                    <a:pt x="15" y="147"/>
                  </a:cubicBezTo>
                  <a:cubicBezTo>
                    <a:pt x="15" y="147"/>
                    <a:pt x="12" y="171"/>
                    <a:pt x="12" y="174"/>
                  </a:cubicBezTo>
                  <a:cubicBezTo>
                    <a:pt x="12" y="177"/>
                    <a:pt x="10" y="202"/>
                    <a:pt x="11" y="207"/>
                  </a:cubicBezTo>
                  <a:cubicBezTo>
                    <a:pt x="12" y="213"/>
                    <a:pt x="11" y="224"/>
                    <a:pt x="10" y="228"/>
                  </a:cubicBezTo>
                  <a:cubicBezTo>
                    <a:pt x="8" y="232"/>
                    <a:pt x="16" y="243"/>
                    <a:pt x="21" y="244"/>
                  </a:cubicBezTo>
                  <a:cubicBezTo>
                    <a:pt x="25" y="245"/>
                    <a:pt x="26" y="242"/>
                    <a:pt x="26" y="242"/>
                  </a:cubicBezTo>
                  <a:cubicBezTo>
                    <a:pt x="26" y="242"/>
                    <a:pt x="23" y="242"/>
                    <a:pt x="21" y="236"/>
                  </a:cubicBezTo>
                  <a:cubicBezTo>
                    <a:pt x="20" y="234"/>
                    <a:pt x="21" y="229"/>
                    <a:pt x="22" y="227"/>
                  </a:cubicBezTo>
                  <a:cubicBezTo>
                    <a:pt x="22" y="225"/>
                    <a:pt x="24" y="232"/>
                    <a:pt x="24" y="234"/>
                  </a:cubicBezTo>
                  <a:cubicBezTo>
                    <a:pt x="24" y="236"/>
                    <a:pt x="27" y="236"/>
                    <a:pt x="27" y="231"/>
                  </a:cubicBezTo>
                  <a:cubicBezTo>
                    <a:pt x="27" y="226"/>
                    <a:pt x="27" y="220"/>
                    <a:pt x="25" y="216"/>
                  </a:cubicBezTo>
                  <a:cubicBezTo>
                    <a:pt x="22" y="212"/>
                    <a:pt x="23" y="206"/>
                    <a:pt x="24" y="203"/>
                  </a:cubicBezTo>
                  <a:cubicBezTo>
                    <a:pt x="25" y="201"/>
                    <a:pt x="31" y="179"/>
                    <a:pt x="31" y="179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3"/>
                    <a:pt x="36" y="173"/>
                    <a:pt x="37" y="175"/>
                  </a:cubicBezTo>
                  <a:cubicBezTo>
                    <a:pt x="38" y="176"/>
                    <a:pt x="37" y="181"/>
                    <a:pt x="35" y="186"/>
                  </a:cubicBezTo>
                  <a:cubicBezTo>
                    <a:pt x="33" y="191"/>
                    <a:pt x="33" y="206"/>
                    <a:pt x="33" y="212"/>
                  </a:cubicBezTo>
                  <a:cubicBezTo>
                    <a:pt x="33" y="218"/>
                    <a:pt x="32" y="244"/>
                    <a:pt x="32" y="246"/>
                  </a:cubicBezTo>
                  <a:cubicBezTo>
                    <a:pt x="32" y="248"/>
                    <a:pt x="34" y="274"/>
                    <a:pt x="36" y="279"/>
                  </a:cubicBezTo>
                  <a:cubicBezTo>
                    <a:pt x="38" y="285"/>
                    <a:pt x="37" y="300"/>
                    <a:pt x="37" y="305"/>
                  </a:cubicBezTo>
                  <a:cubicBezTo>
                    <a:pt x="37" y="309"/>
                    <a:pt x="37" y="345"/>
                    <a:pt x="36" y="350"/>
                  </a:cubicBezTo>
                  <a:cubicBezTo>
                    <a:pt x="34" y="356"/>
                    <a:pt x="33" y="358"/>
                    <a:pt x="33" y="370"/>
                  </a:cubicBezTo>
                  <a:cubicBezTo>
                    <a:pt x="32" y="383"/>
                    <a:pt x="34" y="382"/>
                    <a:pt x="34" y="385"/>
                  </a:cubicBezTo>
                  <a:cubicBezTo>
                    <a:pt x="34" y="389"/>
                    <a:pt x="30" y="396"/>
                    <a:pt x="29" y="397"/>
                  </a:cubicBezTo>
                  <a:cubicBezTo>
                    <a:pt x="27" y="398"/>
                    <a:pt x="14" y="404"/>
                    <a:pt x="14" y="404"/>
                  </a:cubicBezTo>
                  <a:cubicBezTo>
                    <a:pt x="0" y="408"/>
                    <a:pt x="10" y="413"/>
                    <a:pt x="10" y="413"/>
                  </a:cubicBezTo>
                  <a:cubicBezTo>
                    <a:pt x="10" y="413"/>
                    <a:pt x="40" y="412"/>
                    <a:pt x="44" y="410"/>
                  </a:cubicBezTo>
                  <a:cubicBezTo>
                    <a:pt x="49" y="408"/>
                    <a:pt x="57" y="410"/>
                    <a:pt x="61" y="410"/>
                  </a:cubicBezTo>
                  <a:cubicBezTo>
                    <a:pt x="65" y="410"/>
                    <a:pt x="64" y="401"/>
                    <a:pt x="64" y="398"/>
                  </a:cubicBezTo>
                  <a:cubicBezTo>
                    <a:pt x="64" y="394"/>
                    <a:pt x="61" y="389"/>
                    <a:pt x="60" y="387"/>
                  </a:cubicBezTo>
                  <a:cubicBezTo>
                    <a:pt x="59" y="385"/>
                    <a:pt x="61" y="379"/>
                    <a:pt x="64" y="375"/>
                  </a:cubicBezTo>
                  <a:cubicBezTo>
                    <a:pt x="66" y="371"/>
                    <a:pt x="64" y="369"/>
                    <a:pt x="61" y="367"/>
                  </a:cubicBezTo>
                  <a:cubicBezTo>
                    <a:pt x="59" y="365"/>
                    <a:pt x="62" y="357"/>
                    <a:pt x="62" y="349"/>
                  </a:cubicBezTo>
                  <a:cubicBezTo>
                    <a:pt x="62" y="342"/>
                    <a:pt x="64" y="326"/>
                    <a:pt x="66" y="317"/>
                  </a:cubicBezTo>
                  <a:cubicBezTo>
                    <a:pt x="68" y="309"/>
                    <a:pt x="67" y="292"/>
                    <a:pt x="67" y="286"/>
                  </a:cubicBezTo>
                  <a:cubicBezTo>
                    <a:pt x="67" y="279"/>
                    <a:pt x="68" y="273"/>
                    <a:pt x="71" y="268"/>
                  </a:cubicBezTo>
                  <a:cubicBezTo>
                    <a:pt x="73" y="264"/>
                    <a:pt x="74" y="256"/>
                    <a:pt x="75" y="254"/>
                  </a:cubicBezTo>
                  <a:cubicBezTo>
                    <a:pt x="75" y="250"/>
                    <a:pt x="82" y="266"/>
                    <a:pt x="83" y="277"/>
                  </a:cubicBezTo>
                  <a:cubicBezTo>
                    <a:pt x="83" y="287"/>
                    <a:pt x="84" y="298"/>
                    <a:pt x="89" y="313"/>
                  </a:cubicBezTo>
                  <a:cubicBezTo>
                    <a:pt x="94" y="328"/>
                    <a:pt x="95" y="338"/>
                    <a:pt x="95" y="349"/>
                  </a:cubicBezTo>
                  <a:cubicBezTo>
                    <a:pt x="95" y="359"/>
                    <a:pt x="97" y="378"/>
                    <a:pt x="97" y="384"/>
                  </a:cubicBezTo>
                  <a:cubicBezTo>
                    <a:pt x="96" y="391"/>
                    <a:pt x="108" y="404"/>
                    <a:pt x="107" y="407"/>
                  </a:cubicBezTo>
                  <a:cubicBezTo>
                    <a:pt x="106" y="410"/>
                    <a:pt x="110" y="414"/>
                    <a:pt x="112" y="414"/>
                  </a:cubicBezTo>
                  <a:cubicBezTo>
                    <a:pt x="113" y="414"/>
                    <a:pt x="118" y="415"/>
                    <a:pt x="120" y="415"/>
                  </a:cubicBezTo>
                  <a:cubicBezTo>
                    <a:pt x="122" y="416"/>
                    <a:pt x="127" y="423"/>
                    <a:pt x="136" y="426"/>
                  </a:cubicBezTo>
                  <a:cubicBezTo>
                    <a:pt x="144" y="429"/>
                    <a:pt x="153" y="425"/>
                    <a:pt x="157" y="423"/>
                  </a:cubicBezTo>
                  <a:cubicBezTo>
                    <a:pt x="161" y="422"/>
                    <a:pt x="157" y="417"/>
                    <a:pt x="155" y="415"/>
                  </a:cubicBezTo>
                  <a:close/>
                  <a:moveTo>
                    <a:pt x="73" y="78"/>
                  </a:moveTo>
                  <a:cubicBezTo>
                    <a:pt x="73" y="78"/>
                    <a:pt x="70" y="89"/>
                    <a:pt x="70" y="92"/>
                  </a:cubicBezTo>
                  <a:cubicBezTo>
                    <a:pt x="70" y="94"/>
                    <a:pt x="70" y="105"/>
                    <a:pt x="70" y="111"/>
                  </a:cubicBezTo>
                  <a:cubicBezTo>
                    <a:pt x="69" y="117"/>
                    <a:pt x="69" y="139"/>
                    <a:pt x="70" y="145"/>
                  </a:cubicBezTo>
                  <a:cubicBezTo>
                    <a:pt x="71" y="151"/>
                    <a:pt x="70" y="167"/>
                    <a:pt x="69" y="169"/>
                  </a:cubicBezTo>
                  <a:cubicBezTo>
                    <a:pt x="67" y="171"/>
                    <a:pt x="63" y="177"/>
                    <a:pt x="63" y="177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4" y="168"/>
                    <a:pt x="55" y="127"/>
                    <a:pt x="55" y="124"/>
                  </a:cubicBezTo>
                  <a:cubicBezTo>
                    <a:pt x="56" y="122"/>
                    <a:pt x="59" y="102"/>
                    <a:pt x="60" y="99"/>
                  </a:cubicBezTo>
                  <a:cubicBezTo>
                    <a:pt x="60" y="97"/>
                    <a:pt x="66" y="84"/>
                    <a:pt x="66" y="81"/>
                  </a:cubicBezTo>
                  <a:cubicBezTo>
                    <a:pt x="66" y="78"/>
                    <a:pt x="65" y="75"/>
                    <a:pt x="65" y="75"/>
                  </a:cubicBezTo>
                  <a:cubicBezTo>
                    <a:pt x="65" y="75"/>
                    <a:pt x="70" y="68"/>
                    <a:pt x="71" y="69"/>
                  </a:cubicBezTo>
                  <a:cubicBezTo>
                    <a:pt x="76" y="76"/>
                    <a:pt x="76" y="76"/>
                    <a:pt x="76" y="76"/>
                  </a:cubicBezTo>
                  <a:lnTo>
                    <a:pt x="73" y="78"/>
                  </a:lnTo>
                  <a:close/>
                  <a:moveTo>
                    <a:pt x="114" y="180"/>
                  </a:moveTo>
                  <a:cubicBezTo>
                    <a:pt x="113" y="177"/>
                    <a:pt x="110" y="169"/>
                    <a:pt x="110" y="169"/>
                  </a:cubicBezTo>
                  <a:cubicBezTo>
                    <a:pt x="122" y="166"/>
                    <a:pt x="120" y="169"/>
                    <a:pt x="119" y="172"/>
                  </a:cubicBezTo>
                  <a:cubicBezTo>
                    <a:pt x="118" y="175"/>
                    <a:pt x="114" y="184"/>
                    <a:pt x="114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11550651" y="7188201"/>
              <a:ext cx="688974" cy="2368550"/>
            </a:xfrm>
            <a:custGeom>
              <a:avLst/>
              <a:gdLst>
                <a:gd name="T0" fmla="*/ 113 w 119"/>
                <a:gd name="T1" fmla="*/ 121 h 409"/>
                <a:gd name="T2" fmla="*/ 105 w 119"/>
                <a:gd name="T3" fmla="*/ 68 h 409"/>
                <a:gd name="T4" fmla="*/ 85 w 119"/>
                <a:gd name="T5" fmla="*/ 56 h 409"/>
                <a:gd name="T6" fmla="*/ 99 w 119"/>
                <a:gd name="T7" fmla="*/ 40 h 409"/>
                <a:gd name="T8" fmla="*/ 101 w 119"/>
                <a:gd name="T9" fmla="*/ 19 h 409"/>
                <a:gd name="T10" fmla="*/ 71 w 119"/>
                <a:gd name="T11" fmla="*/ 4 h 409"/>
                <a:gd name="T12" fmla="*/ 53 w 119"/>
                <a:gd name="T13" fmla="*/ 46 h 409"/>
                <a:gd name="T14" fmla="*/ 46 w 119"/>
                <a:gd name="T15" fmla="*/ 58 h 409"/>
                <a:gd name="T16" fmla="*/ 25 w 119"/>
                <a:gd name="T17" fmla="*/ 80 h 409"/>
                <a:gd name="T18" fmla="*/ 39 w 119"/>
                <a:gd name="T19" fmla="*/ 143 h 409"/>
                <a:gd name="T20" fmla="*/ 31 w 119"/>
                <a:gd name="T21" fmla="*/ 193 h 409"/>
                <a:gd name="T22" fmla="*/ 30 w 119"/>
                <a:gd name="T23" fmla="*/ 220 h 409"/>
                <a:gd name="T24" fmla="*/ 11 w 119"/>
                <a:gd name="T25" fmla="*/ 306 h 409"/>
                <a:gd name="T26" fmla="*/ 2 w 119"/>
                <a:gd name="T27" fmla="*/ 363 h 409"/>
                <a:gd name="T28" fmla="*/ 26 w 119"/>
                <a:gd name="T29" fmla="*/ 391 h 409"/>
                <a:gd name="T30" fmla="*/ 26 w 119"/>
                <a:gd name="T31" fmla="*/ 337 h 409"/>
                <a:gd name="T32" fmla="*/ 55 w 119"/>
                <a:gd name="T33" fmla="*/ 269 h 409"/>
                <a:gd name="T34" fmla="*/ 70 w 119"/>
                <a:gd name="T35" fmla="*/ 216 h 409"/>
                <a:gd name="T36" fmla="*/ 70 w 119"/>
                <a:gd name="T37" fmla="*/ 256 h 409"/>
                <a:gd name="T38" fmla="*/ 69 w 119"/>
                <a:gd name="T39" fmla="*/ 289 h 409"/>
                <a:gd name="T40" fmla="*/ 71 w 119"/>
                <a:gd name="T41" fmla="*/ 340 h 409"/>
                <a:gd name="T42" fmla="*/ 67 w 119"/>
                <a:gd name="T43" fmla="*/ 352 h 409"/>
                <a:gd name="T44" fmla="*/ 69 w 119"/>
                <a:gd name="T45" fmla="*/ 374 h 409"/>
                <a:gd name="T46" fmla="*/ 78 w 119"/>
                <a:gd name="T47" fmla="*/ 390 h 409"/>
                <a:gd name="T48" fmla="*/ 90 w 119"/>
                <a:gd name="T49" fmla="*/ 381 h 409"/>
                <a:gd name="T50" fmla="*/ 86 w 119"/>
                <a:gd name="T51" fmla="*/ 351 h 409"/>
                <a:gd name="T52" fmla="*/ 95 w 119"/>
                <a:gd name="T53" fmla="*/ 297 h 409"/>
                <a:gd name="T54" fmla="*/ 94 w 119"/>
                <a:gd name="T55" fmla="*/ 261 h 409"/>
                <a:gd name="T56" fmla="*/ 109 w 119"/>
                <a:gd name="T57" fmla="*/ 216 h 409"/>
                <a:gd name="T58" fmla="*/ 110 w 119"/>
                <a:gd name="T59" fmla="*/ 195 h 409"/>
                <a:gd name="T60" fmla="*/ 116 w 119"/>
                <a:gd name="T61" fmla="*/ 175 h 409"/>
                <a:gd name="T62" fmla="*/ 87 w 119"/>
                <a:gd name="T63" fmla="*/ 107 h 409"/>
                <a:gd name="T64" fmla="*/ 72 w 119"/>
                <a:gd name="T65" fmla="*/ 77 h 409"/>
                <a:gd name="T66" fmla="*/ 87 w 119"/>
                <a:gd name="T67" fmla="*/ 107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409">
                  <a:moveTo>
                    <a:pt x="113" y="144"/>
                  </a:moveTo>
                  <a:cubicBezTo>
                    <a:pt x="114" y="139"/>
                    <a:pt x="113" y="125"/>
                    <a:pt x="113" y="121"/>
                  </a:cubicBezTo>
                  <a:cubicBezTo>
                    <a:pt x="112" y="117"/>
                    <a:pt x="106" y="107"/>
                    <a:pt x="106" y="101"/>
                  </a:cubicBezTo>
                  <a:cubicBezTo>
                    <a:pt x="106" y="94"/>
                    <a:pt x="106" y="71"/>
                    <a:pt x="105" y="68"/>
                  </a:cubicBezTo>
                  <a:cubicBezTo>
                    <a:pt x="103" y="66"/>
                    <a:pt x="94" y="63"/>
                    <a:pt x="91" y="63"/>
                  </a:cubicBezTo>
                  <a:cubicBezTo>
                    <a:pt x="88" y="63"/>
                    <a:pt x="85" y="57"/>
                    <a:pt x="85" y="56"/>
                  </a:cubicBezTo>
                  <a:cubicBezTo>
                    <a:pt x="85" y="55"/>
                    <a:pt x="89" y="53"/>
                    <a:pt x="94" y="53"/>
                  </a:cubicBezTo>
                  <a:cubicBezTo>
                    <a:pt x="98" y="53"/>
                    <a:pt x="99" y="40"/>
                    <a:pt x="99" y="40"/>
                  </a:cubicBezTo>
                  <a:cubicBezTo>
                    <a:pt x="109" y="44"/>
                    <a:pt x="102" y="33"/>
                    <a:pt x="102" y="33"/>
                  </a:cubicBezTo>
                  <a:cubicBezTo>
                    <a:pt x="100" y="29"/>
                    <a:pt x="101" y="19"/>
                    <a:pt x="101" y="19"/>
                  </a:cubicBezTo>
                  <a:cubicBezTo>
                    <a:pt x="96" y="1"/>
                    <a:pt x="73" y="4"/>
                    <a:pt x="73" y="4"/>
                  </a:cubicBezTo>
                  <a:cubicBezTo>
                    <a:pt x="73" y="4"/>
                    <a:pt x="90" y="0"/>
                    <a:pt x="71" y="4"/>
                  </a:cubicBezTo>
                  <a:cubicBezTo>
                    <a:pt x="53" y="8"/>
                    <a:pt x="53" y="24"/>
                    <a:pt x="52" y="26"/>
                  </a:cubicBezTo>
                  <a:cubicBezTo>
                    <a:pt x="51" y="28"/>
                    <a:pt x="53" y="43"/>
                    <a:pt x="53" y="46"/>
                  </a:cubicBezTo>
                  <a:cubicBezTo>
                    <a:pt x="53" y="49"/>
                    <a:pt x="49" y="50"/>
                    <a:pt x="47" y="51"/>
                  </a:cubicBezTo>
                  <a:cubicBezTo>
                    <a:pt x="45" y="52"/>
                    <a:pt x="46" y="58"/>
                    <a:pt x="46" y="58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26" y="56"/>
                    <a:pt x="25" y="72"/>
                    <a:pt x="25" y="80"/>
                  </a:cubicBezTo>
                  <a:cubicBezTo>
                    <a:pt x="24" y="88"/>
                    <a:pt x="29" y="116"/>
                    <a:pt x="29" y="121"/>
                  </a:cubicBezTo>
                  <a:cubicBezTo>
                    <a:pt x="28" y="125"/>
                    <a:pt x="43" y="142"/>
                    <a:pt x="39" y="143"/>
                  </a:cubicBezTo>
                  <a:cubicBezTo>
                    <a:pt x="35" y="144"/>
                    <a:pt x="31" y="167"/>
                    <a:pt x="31" y="176"/>
                  </a:cubicBezTo>
                  <a:cubicBezTo>
                    <a:pt x="31" y="185"/>
                    <a:pt x="33" y="189"/>
                    <a:pt x="31" y="193"/>
                  </a:cubicBezTo>
                  <a:cubicBezTo>
                    <a:pt x="28" y="197"/>
                    <a:pt x="26" y="217"/>
                    <a:pt x="26" y="217"/>
                  </a:cubicBezTo>
                  <a:cubicBezTo>
                    <a:pt x="26" y="217"/>
                    <a:pt x="31" y="215"/>
                    <a:pt x="30" y="220"/>
                  </a:cubicBezTo>
                  <a:cubicBezTo>
                    <a:pt x="28" y="226"/>
                    <a:pt x="31" y="271"/>
                    <a:pt x="31" y="271"/>
                  </a:cubicBezTo>
                  <a:cubicBezTo>
                    <a:pt x="21" y="277"/>
                    <a:pt x="11" y="299"/>
                    <a:pt x="11" y="306"/>
                  </a:cubicBezTo>
                  <a:cubicBezTo>
                    <a:pt x="10" y="313"/>
                    <a:pt x="8" y="345"/>
                    <a:pt x="6" y="350"/>
                  </a:cubicBezTo>
                  <a:cubicBezTo>
                    <a:pt x="5" y="355"/>
                    <a:pt x="0" y="359"/>
                    <a:pt x="2" y="363"/>
                  </a:cubicBezTo>
                  <a:cubicBezTo>
                    <a:pt x="4" y="367"/>
                    <a:pt x="3" y="388"/>
                    <a:pt x="3" y="388"/>
                  </a:cubicBezTo>
                  <a:cubicBezTo>
                    <a:pt x="15" y="409"/>
                    <a:pt x="26" y="391"/>
                    <a:pt x="26" y="391"/>
                  </a:cubicBezTo>
                  <a:cubicBezTo>
                    <a:pt x="26" y="391"/>
                    <a:pt x="20" y="372"/>
                    <a:pt x="20" y="367"/>
                  </a:cubicBezTo>
                  <a:cubicBezTo>
                    <a:pt x="20" y="361"/>
                    <a:pt x="25" y="341"/>
                    <a:pt x="26" y="337"/>
                  </a:cubicBezTo>
                  <a:cubicBezTo>
                    <a:pt x="26" y="333"/>
                    <a:pt x="40" y="301"/>
                    <a:pt x="43" y="298"/>
                  </a:cubicBezTo>
                  <a:cubicBezTo>
                    <a:pt x="46" y="294"/>
                    <a:pt x="53" y="274"/>
                    <a:pt x="55" y="269"/>
                  </a:cubicBezTo>
                  <a:cubicBezTo>
                    <a:pt x="57" y="264"/>
                    <a:pt x="66" y="217"/>
                    <a:pt x="66" y="217"/>
                  </a:cubicBezTo>
                  <a:cubicBezTo>
                    <a:pt x="70" y="216"/>
                    <a:pt x="70" y="216"/>
                    <a:pt x="70" y="216"/>
                  </a:cubicBezTo>
                  <a:cubicBezTo>
                    <a:pt x="70" y="216"/>
                    <a:pt x="71" y="223"/>
                    <a:pt x="71" y="225"/>
                  </a:cubicBezTo>
                  <a:cubicBezTo>
                    <a:pt x="71" y="227"/>
                    <a:pt x="70" y="250"/>
                    <a:pt x="70" y="256"/>
                  </a:cubicBezTo>
                  <a:cubicBezTo>
                    <a:pt x="70" y="262"/>
                    <a:pt x="70" y="275"/>
                    <a:pt x="70" y="277"/>
                  </a:cubicBezTo>
                  <a:cubicBezTo>
                    <a:pt x="70" y="278"/>
                    <a:pt x="69" y="283"/>
                    <a:pt x="69" y="289"/>
                  </a:cubicBezTo>
                  <a:cubicBezTo>
                    <a:pt x="69" y="295"/>
                    <a:pt x="70" y="310"/>
                    <a:pt x="72" y="315"/>
                  </a:cubicBezTo>
                  <a:cubicBezTo>
                    <a:pt x="73" y="321"/>
                    <a:pt x="71" y="337"/>
                    <a:pt x="71" y="340"/>
                  </a:cubicBezTo>
                  <a:cubicBezTo>
                    <a:pt x="71" y="343"/>
                    <a:pt x="68" y="345"/>
                    <a:pt x="67" y="346"/>
                  </a:cubicBezTo>
                  <a:cubicBezTo>
                    <a:pt x="66" y="346"/>
                    <a:pt x="67" y="350"/>
                    <a:pt x="67" y="352"/>
                  </a:cubicBezTo>
                  <a:cubicBezTo>
                    <a:pt x="68" y="354"/>
                    <a:pt x="68" y="368"/>
                    <a:pt x="68" y="369"/>
                  </a:cubicBezTo>
                  <a:cubicBezTo>
                    <a:pt x="68" y="370"/>
                    <a:pt x="69" y="374"/>
                    <a:pt x="69" y="374"/>
                  </a:cubicBezTo>
                  <a:cubicBezTo>
                    <a:pt x="69" y="374"/>
                    <a:pt x="70" y="375"/>
                    <a:pt x="70" y="377"/>
                  </a:cubicBezTo>
                  <a:cubicBezTo>
                    <a:pt x="70" y="379"/>
                    <a:pt x="75" y="387"/>
                    <a:pt x="78" y="390"/>
                  </a:cubicBezTo>
                  <a:cubicBezTo>
                    <a:pt x="82" y="393"/>
                    <a:pt x="88" y="389"/>
                    <a:pt x="90" y="388"/>
                  </a:cubicBezTo>
                  <a:cubicBezTo>
                    <a:pt x="93" y="387"/>
                    <a:pt x="91" y="381"/>
                    <a:pt x="90" y="381"/>
                  </a:cubicBezTo>
                  <a:cubicBezTo>
                    <a:pt x="89" y="380"/>
                    <a:pt x="87" y="371"/>
                    <a:pt x="87" y="367"/>
                  </a:cubicBezTo>
                  <a:cubicBezTo>
                    <a:pt x="86" y="362"/>
                    <a:pt x="87" y="355"/>
                    <a:pt x="86" y="351"/>
                  </a:cubicBezTo>
                  <a:cubicBezTo>
                    <a:pt x="84" y="347"/>
                    <a:pt x="87" y="335"/>
                    <a:pt x="87" y="331"/>
                  </a:cubicBezTo>
                  <a:cubicBezTo>
                    <a:pt x="87" y="327"/>
                    <a:pt x="91" y="305"/>
                    <a:pt x="95" y="297"/>
                  </a:cubicBezTo>
                  <a:cubicBezTo>
                    <a:pt x="98" y="289"/>
                    <a:pt x="96" y="277"/>
                    <a:pt x="94" y="272"/>
                  </a:cubicBezTo>
                  <a:cubicBezTo>
                    <a:pt x="92" y="268"/>
                    <a:pt x="94" y="261"/>
                    <a:pt x="94" y="261"/>
                  </a:cubicBezTo>
                  <a:cubicBezTo>
                    <a:pt x="99" y="256"/>
                    <a:pt x="106" y="219"/>
                    <a:pt x="106" y="218"/>
                  </a:cubicBezTo>
                  <a:cubicBezTo>
                    <a:pt x="106" y="217"/>
                    <a:pt x="107" y="216"/>
                    <a:pt x="109" y="216"/>
                  </a:cubicBezTo>
                  <a:cubicBezTo>
                    <a:pt x="111" y="216"/>
                    <a:pt x="108" y="206"/>
                    <a:pt x="108" y="202"/>
                  </a:cubicBezTo>
                  <a:cubicBezTo>
                    <a:pt x="108" y="198"/>
                    <a:pt x="106" y="194"/>
                    <a:pt x="110" y="195"/>
                  </a:cubicBezTo>
                  <a:cubicBezTo>
                    <a:pt x="114" y="197"/>
                    <a:pt x="112" y="181"/>
                    <a:pt x="111" y="179"/>
                  </a:cubicBezTo>
                  <a:cubicBezTo>
                    <a:pt x="110" y="177"/>
                    <a:pt x="112" y="177"/>
                    <a:pt x="116" y="175"/>
                  </a:cubicBezTo>
                  <a:cubicBezTo>
                    <a:pt x="119" y="172"/>
                    <a:pt x="113" y="149"/>
                    <a:pt x="113" y="144"/>
                  </a:cubicBezTo>
                  <a:close/>
                  <a:moveTo>
                    <a:pt x="87" y="107"/>
                  </a:moveTo>
                  <a:cubicBezTo>
                    <a:pt x="85" y="114"/>
                    <a:pt x="80" y="100"/>
                    <a:pt x="78" y="95"/>
                  </a:cubicBezTo>
                  <a:cubicBezTo>
                    <a:pt x="77" y="89"/>
                    <a:pt x="66" y="76"/>
                    <a:pt x="72" y="77"/>
                  </a:cubicBezTo>
                  <a:cubicBezTo>
                    <a:pt x="72" y="77"/>
                    <a:pt x="83" y="93"/>
                    <a:pt x="85" y="77"/>
                  </a:cubicBezTo>
                  <a:cubicBezTo>
                    <a:pt x="85" y="77"/>
                    <a:pt x="88" y="100"/>
                    <a:pt x="8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13023850" y="7077076"/>
              <a:ext cx="898524" cy="2416176"/>
            </a:xfrm>
            <a:custGeom>
              <a:avLst/>
              <a:gdLst>
                <a:gd name="T0" fmla="*/ 130 w 155"/>
                <a:gd name="T1" fmla="*/ 390 h 417"/>
                <a:gd name="T2" fmla="*/ 124 w 155"/>
                <a:gd name="T3" fmla="*/ 371 h 417"/>
                <a:gd name="T4" fmla="*/ 124 w 155"/>
                <a:gd name="T5" fmla="*/ 328 h 417"/>
                <a:gd name="T6" fmla="*/ 119 w 155"/>
                <a:gd name="T7" fmla="*/ 292 h 417"/>
                <a:gd name="T8" fmla="*/ 125 w 155"/>
                <a:gd name="T9" fmla="*/ 235 h 417"/>
                <a:gd name="T10" fmla="*/ 144 w 155"/>
                <a:gd name="T11" fmla="*/ 215 h 417"/>
                <a:gd name="T12" fmla="*/ 147 w 155"/>
                <a:gd name="T13" fmla="*/ 169 h 417"/>
                <a:gd name="T14" fmla="*/ 147 w 155"/>
                <a:gd name="T15" fmla="*/ 134 h 417"/>
                <a:gd name="T16" fmla="*/ 100 w 155"/>
                <a:gd name="T17" fmla="*/ 72 h 417"/>
                <a:gd name="T18" fmla="*/ 97 w 155"/>
                <a:gd name="T19" fmla="*/ 57 h 417"/>
                <a:gd name="T20" fmla="*/ 104 w 155"/>
                <a:gd name="T21" fmla="*/ 34 h 417"/>
                <a:gd name="T22" fmla="*/ 77 w 155"/>
                <a:gd name="T23" fmla="*/ 7 h 417"/>
                <a:gd name="T24" fmla="*/ 66 w 155"/>
                <a:gd name="T25" fmla="*/ 47 h 417"/>
                <a:gd name="T26" fmla="*/ 68 w 155"/>
                <a:gd name="T27" fmla="*/ 64 h 417"/>
                <a:gd name="T28" fmla="*/ 38 w 155"/>
                <a:gd name="T29" fmla="*/ 74 h 417"/>
                <a:gd name="T30" fmla="*/ 21 w 155"/>
                <a:gd name="T31" fmla="*/ 106 h 417"/>
                <a:gd name="T32" fmla="*/ 18 w 155"/>
                <a:gd name="T33" fmla="*/ 133 h 417"/>
                <a:gd name="T34" fmla="*/ 21 w 155"/>
                <a:gd name="T35" fmla="*/ 157 h 417"/>
                <a:gd name="T36" fmla="*/ 41 w 155"/>
                <a:gd name="T37" fmla="*/ 216 h 417"/>
                <a:gd name="T38" fmla="*/ 44 w 155"/>
                <a:gd name="T39" fmla="*/ 272 h 417"/>
                <a:gd name="T40" fmla="*/ 38 w 155"/>
                <a:gd name="T41" fmla="*/ 298 h 417"/>
                <a:gd name="T42" fmla="*/ 33 w 155"/>
                <a:gd name="T43" fmla="*/ 339 h 417"/>
                <a:gd name="T44" fmla="*/ 30 w 155"/>
                <a:gd name="T45" fmla="*/ 388 h 417"/>
                <a:gd name="T46" fmla="*/ 18 w 155"/>
                <a:gd name="T47" fmla="*/ 405 h 417"/>
                <a:gd name="T48" fmla="*/ 7 w 155"/>
                <a:gd name="T49" fmla="*/ 417 h 417"/>
                <a:gd name="T50" fmla="*/ 48 w 155"/>
                <a:gd name="T51" fmla="*/ 412 h 417"/>
                <a:gd name="T52" fmla="*/ 66 w 155"/>
                <a:gd name="T53" fmla="*/ 389 h 417"/>
                <a:gd name="T54" fmla="*/ 66 w 155"/>
                <a:gd name="T55" fmla="*/ 333 h 417"/>
                <a:gd name="T56" fmla="*/ 75 w 155"/>
                <a:gd name="T57" fmla="*/ 276 h 417"/>
                <a:gd name="T58" fmla="*/ 89 w 155"/>
                <a:gd name="T59" fmla="*/ 287 h 417"/>
                <a:gd name="T60" fmla="*/ 92 w 155"/>
                <a:gd name="T61" fmla="*/ 362 h 417"/>
                <a:gd name="T62" fmla="*/ 94 w 155"/>
                <a:gd name="T63" fmla="*/ 397 h 417"/>
                <a:gd name="T64" fmla="*/ 114 w 155"/>
                <a:gd name="T65" fmla="*/ 396 h 417"/>
                <a:gd name="T66" fmla="*/ 152 w 155"/>
                <a:gd name="T67" fmla="*/ 402 h 417"/>
                <a:gd name="T68" fmla="*/ 121 w 155"/>
                <a:gd name="T69" fmla="*/ 176 h 417"/>
                <a:gd name="T70" fmla="*/ 133 w 155"/>
                <a:gd name="T71" fmla="*/ 199 h 417"/>
                <a:gd name="T72" fmla="*/ 124 w 155"/>
                <a:gd name="T73" fmla="*/ 220 h 417"/>
                <a:gd name="T74" fmla="*/ 119 w 155"/>
                <a:gd name="T75" fmla="*/ 180 h 417"/>
                <a:gd name="T76" fmla="*/ 48 w 155"/>
                <a:gd name="T77" fmla="*/ 181 h 417"/>
                <a:gd name="T78" fmla="*/ 51 w 155"/>
                <a:gd name="T79" fmla="*/ 176 h 417"/>
                <a:gd name="T80" fmla="*/ 113 w 155"/>
                <a:gd name="T81" fmla="*/ 178 h 417"/>
                <a:gd name="T82" fmla="*/ 101 w 155"/>
                <a:gd name="T83" fmla="*/ 154 h 417"/>
                <a:gd name="T84" fmla="*/ 90 w 155"/>
                <a:gd name="T85" fmla="*/ 96 h 417"/>
                <a:gd name="T86" fmla="*/ 86 w 155"/>
                <a:gd name="T87" fmla="*/ 79 h 417"/>
                <a:gd name="T88" fmla="*/ 93 w 155"/>
                <a:gd name="T89" fmla="*/ 76 h 417"/>
                <a:gd name="T90" fmla="*/ 103 w 155"/>
                <a:gd name="T91" fmla="*/ 98 h 417"/>
                <a:gd name="T92" fmla="*/ 113 w 155"/>
                <a:gd name="T93" fmla="*/ 17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417">
                  <a:moveTo>
                    <a:pt x="151" y="397"/>
                  </a:moveTo>
                  <a:cubicBezTo>
                    <a:pt x="147" y="396"/>
                    <a:pt x="130" y="390"/>
                    <a:pt x="130" y="390"/>
                  </a:cubicBezTo>
                  <a:cubicBezTo>
                    <a:pt x="130" y="390"/>
                    <a:pt x="127" y="380"/>
                    <a:pt x="124" y="377"/>
                  </a:cubicBezTo>
                  <a:cubicBezTo>
                    <a:pt x="121" y="375"/>
                    <a:pt x="124" y="371"/>
                    <a:pt x="124" y="371"/>
                  </a:cubicBezTo>
                  <a:cubicBezTo>
                    <a:pt x="124" y="371"/>
                    <a:pt x="126" y="362"/>
                    <a:pt x="127" y="358"/>
                  </a:cubicBezTo>
                  <a:cubicBezTo>
                    <a:pt x="127" y="354"/>
                    <a:pt x="121" y="339"/>
                    <a:pt x="124" y="328"/>
                  </a:cubicBezTo>
                  <a:cubicBezTo>
                    <a:pt x="127" y="318"/>
                    <a:pt x="120" y="313"/>
                    <a:pt x="119" y="308"/>
                  </a:cubicBezTo>
                  <a:cubicBezTo>
                    <a:pt x="117" y="303"/>
                    <a:pt x="117" y="299"/>
                    <a:pt x="119" y="292"/>
                  </a:cubicBezTo>
                  <a:cubicBezTo>
                    <a:pt x="121" y="285"/>
                    <a:pt x="124" y="264"/>
                    <a:pt x="124" y="257"/>
                  </a:cubicBezTo>
                  <a:cubicBezTo>
                    <a:pt x="124" y="251"/>
                    <a:pt x="120" y="235"/>
                    <a:pt x="125" y="235"/>
                  </a:cubicBezTo>
                  <a:cubicBezTo>
                    <a:pt x="131" y="236"/>
                    <a:pt x="134" y="234"/>
                    <a:pt x="138" y="231"/>
                  </a:cubicBezTo>
                  <a:cubicBezTo>
                    <a:pt x="141" y="229"/>
                    <a:pt x="144" y="222"/>
                    <a:pt x="144" y="215"/>
                  </a:cubicBezTo>
                  <a:cubicBezTo>
                    <a:pt x="144" y="208"/>
                    <a:pt x="144" y="202"/>
                    <a:pt x="144" y="199"/>
                  </a:cubicBezTo>
                  <a:cubicBezTo>
                    <a:pt x="143" y="195"/>
                    <a:pt x="144" y="177"/>
                    <a:pt x="147" y="169"/>
                  </a:cubicBezTo>
                  <a:cubicBezTo>
                    <a:pt x="149" y="161"/>
                    <a:pt x="141" y="139"/>
                    <a:pt x="141" y="139"/>
                  </a:cubicBezTo>
                  <a:cubicBezTo>
                    <a:pt x="141" y="139"/>
                    <a:pt x="146" y="137"/>
                    <a:pt x="147" y="134"/>
                  </a:cubicBezTo>
                  <a:cubicBezTo>
                    <a:pt x="149" y="131"/>
                    <a:pt x="132" y="95"/>
                    <a:pt x="130" y="88"/>
                  </a:cubicBezTo>
                  <a:cubicBezTo>
                    <a:pt x="127" y="81"/>
                    <a:pt x="101" y="73"/>
                    <a:pt x="100" y="72"/>
                  </a:cubicBezTo>
                  <a:cubicBezTo>
                    <a:pt x="98" y="71"/>
                    <a:pt x="98" y="68"/>
                    <a:pt x="97" y="66"/>
                  </a:cubicBezTo>
                  <a:cubicBezTo>
                    <a:pt x="96" y="64"/>
                    <a:pt x="97" y="57"/>
                    <a:pt x="97" y="57"/>
                  </a:cubicBezTo>
                  <a:cubicBezTo>
                    <a:pt x="101" y="57"/>
                    <a:pt x="105" y="47"/>
                    <a:pt x="105" y="47"/>
                  </a:cubicBezTo>
                  <a:cubicBezTo>
                    <a:pt x="109" y="38"/>
                    <a:pt x="104" y="34"/>
                    <a:pt x="104" y="34"/>
                  </a:cubicBezTo>
                  <a:cubicBezTo>
                    <a:pt x="104" y="30"/>
                    <a:pt x="102" y="17"/>
                    <a:pt x="102" y="17"/>
                  </a:cubicBezTo>
                  <a:cubicBezTo>
                    <a:pt x="98" y="0"/>
                    <a:pt x="77" y="7"/>
                    <a:pt x="77" y="7"/>
                  </a:cubicBezTo>
                  <a:cubicBezTo>
                    <a:pt x="60" y="11"/>
                    <a:pt x="66" y="34"/>
                    <a:pt x="66" y="34"/>
                  </a:cubicBezTo>
                  <a:cubicBezTo>
                    <a:pt x="61" y="33"/>
                    <a:pt x="64" y="45"/>
                    <a:pt x="66" y="47"/>
                  </a:cubicBezTo>
                  <a:cubicBezTo>
                    <a:pt x="67" y="49"/>
                    <a:pt x="70" y="52"/>
                    <a:pt x="70" y="55"/>
                  </a:cubicBezTo>
                  <a:cubicBezTo>
                    <a:pt x="70" y="57"/>
                    <a:pt x="68" y="64"/>
                    <a:pt x="68" y="64"/>
                  </a:cubicBezTo>
                  <a:cubicBezTo>
                    <a:pt x="68" y="64"/>
                    <a:pt x="59" y="68"/>
                    <a:pt x="56" y="70"/>
                  </a:cubicBezTo>
                  <a:cubicBezTo>
                    <a:pt x="52" y="71"/>
                    <a:pt x="40" y="73"/>
                    <a:pt x="38" y="74"/>
                  </a:cubicBezTo>
                  <a:cubicBezTo>
                    <a:pt x="37" y="75"/>
                    <a:pt x="28" y="85"/>
                    <a:pt x="26" y="89"/>
                  </a:cubicBezTo>
                  <a:cubicBezTo>
                    <a:pt x="25" y="93"/>
                    <a:pt x="23" y="101"/>
                    <a:pt x="21" y="106"/>
                  </a:cubicBezTo>
                  <a:cubicBezTo>
                    <a:pt x="19" y="112"/>
                    <a:pt x="15" y="116"/>
                    <a:pt x="13" y="120"/>
                  </a:cubicBezTo>
                  <a:cubicBezTo>
                    <a:pt x="10" y="123"/>
                    <a:pt x="18" y="128"/>
                    <a:pt x="18" y="133"/>
                  </a:cubicBezTo>
                  <a:cubicBezTo>
                    <a:pt x="18" y="138"/>
                    <a:pt x="17" y="143"/>
                    <a:pt x="18" y="146"/>
                  </a:cubicBezTo>
                  <a:cubicBezTo>
                    <a:pt x="19" y="148"/>
                    <a:pt x="21" y="157"/>
                    <a:pt x="21" y="157"/>
                  </a:cubicBezTo>
                  <a:cubicBezTo>
                    <a:pt x="24" y="170"/>
                    <a:pt x="38" y="194"/>
                    <a:pt x="40" y="199"/>
                  </a:cubicBezTo>
                  <a:cubicBezTo>
                    <a:pt x="41" y="204"/>
                    <a:pt x="41" y="215"/>
                    <a:pt x="41" y="216"/>
                  </a:cubicBezTo>
                  <a:cubicBezTo>
                    <a:pt x="41" y="218"/>
                    <a:pt x="40" y="236"/>
                    <a:pt x="40" y="236"/>
                  </a:cubicBezTo>
                  <a:cubicBezTo>
                    <a:pt x="40" y="236"/>
                    <a:pt x="42" y="264"/>
                    <a:pt x="44" y="272"/>
                  </a:cubicBezTo>
                  <a:cubicBezTo>
                    <a:pt x="47" y="280"/>
                    <a:pt x="43" y="283"/>
                    <a:pt x="42" y="286"/>
                  </a:cubicBezTo>
                  <a:cubicBezTo>
                    <a:pt x="41" y="288"/>
                    <a:pt x="38" y="293"/>
                    <a:pt x="38" y="298"/>
                  </a:cubicBezTo>
                  <a:cubicBezTo>
                    <a:pt x="38" y="303"/>
                    <a:pt x="42" y="305"/>
                    <a:pt x="41" y="312"/>
                  </a:cubicBezTo>
                  <a:cubicBezTo>
                    <a:pt x="40" y="318"/>
                    <a:pt x="34" y="335"/>
                    <a:pt x="33" y="339"/>
                  </a:cubicBezTo>
                  <a:cubicBezTo>
                    <a:pt x="33" y="344"/>
                    <a:pt x="33" y="363"/>
                    <a:pt x="33" y="368"/>
                  </a:cubicBezTo>
                  <a:cubicBezTo>
                    <a:pt x="33" y="373"/>
                    <a:pt x="30" y="388"/>
                    <a:pt x="30" y="388"/>
                  </a:cubicBezTo>
                  <a:cubicBezTo>
                    <a:pt x="30" y="388"/>
                    <a:pt x="32" y="394"/>
                    <a:pt x="30" y="395"/>
                  </a:cubicBezTo>
                  <a:cubicBezTo>
                    <a:pt x="29" y="396"/>
                    <a:pt x="20" y="405"/>
                    <a:pt x="18" y="405"/>
                  </a:cubicBezTo>
                  <a:cubicBezTo>
                    <a:pt x="15" y="405"/>
                    <a:pt x="7" y="409"/>
                    <a:pt x="7" y="409"/>
                  </a:cubicBezTo>
                  <a:cubicBezTo>
                    <a:pt x="0" y="414"/>
                    <a:pt x="7" y="417"/>
                    <a:pt x="7" y="417"/>
                  </a:cubicBezTo>
                  <a:cubicBezTo>
                    <a:pt x="25" y="416"/>
                    <a:pt x="25" y="416"/>
                    <a:pt x="25" y="416"/>
                  </a:cubicBezTo>
                  <a:cubicBezTo>
                    <a:pt x="25" y="416"/>
                    <a:pt x="46" y="414"/>
                    <a:pt x="48" y="412"/>
                  </a:cubicBezTo>
                  <a:cubicBezTo>
                    <a:pt x="49" y="411"/>
                    <a:pt x="51" y="404"/>
                    <a:pt x="55" y="401"/>
                  </a:cubicBezTo>
                  <a:cubicBezTo>
                    <a:pt x="59" y="399"/>
                    <a:pt x="62" y="393"/>
                    <a:pt x="66" y="389"/>
                  </a:cubicBezTo>
                  <a:cubicBezTo>
                    <a:pt x="70" y="386"/>
                    <a:pt x="67" y="374"/>
                    <a:pt x="67" y="363"/>
                  </a:cubicBezTo>
                  <a:cubicBezTo>
                    <a:pt x="67" y="353"/>
                    <a:pt x="66" y="342"/>
                    <a:pt x="66" y="333"/>
                  </a:cubicBezTo>
                  <a:cubicBezTo>
                    <a:pt x="66" y="324"/>
                    <a:pt x="68" y="310"/>
                    <a:pt x="69" y="306"/>
                  </a:cubicBezTo>
                  <a:cubicBezTo>
                    <a:pt x="70" y="302"/>
                    <a:pt x="73" y="288"/>
                    <a:pt x="75" y="276"/>
                  </a:cubicBezTo>
                  <a:cubicBezTo>
                    <a:pt x="78" y="264"/>
                    <a:pt x="85" y="253"/>
                    <a:pt x="85" y="253"/>
                  </a:cubicBezTo>
                  <a:cubicBezTo>
                    <a:pt x="90" y="249"/>
                    <a:pt x="89" y="280"/>
                    <a:pt x="89" y="287"/>
                  </a:cubicBezTo>
                  <a:cubicBezTo>
                    <a:pt x="89" y="293"/>
                    <a:pt x="93" y="320"/>
                    <a:pt x="91" y="325"/>
                  </a:cubicBezTo>
                  <a:cubicBezTo>
                    <a:pt x="89" y="331"/>
                    <a:pt x="91" y="358"/>
                    <a:pt x="92" y="362"/>
                  </a:cubicBezTo>
                  <a:cubicBezTo>
                    <a:pt x="92" y="365"/>
                    <a:pt x="97" y="375"/>
                    <a:pt x="96" y="379"/>
                  </a:cubicBezTo>
                  <a:cubicBezTo>
                    <a:pt x="94" y="383"/>
                    <a:pt x="94" y="394"/>
                    <a:pt x="94" y="397"/>
                  </a:cubicBezTo>
                  <a:cubicBezTo>
                    <a:pt x="94" y="400"/>
                    <a:pt x="104" y="400"/>
                    <a:pt x="106" y="400"/>
                  </a:cubicBezTo>
                  <a:cubicBezTo>
                    <a:pt x="108" y="400"/>
                    <a:pt x="112" y="397"/>
                    <a:pt x="114" y="396"/>
                  </a:cubicBezTo>
                  <a:cubicBezTo>
                    <a:pt x="116" y="395"/>
                    <a:pt x="122" y="401"/>
                    <a:pt x="126" y="401"/>
                  </a:cubicBezTo>
                  <a:cubicBezTo>
                    <a:pt x="130" y="402"/>
                    <a:pt x="149" y="404"/>
                    <a:pt x="152" y="402"/>
                  </a:cubicBezTo>
                  <a:cubicBezTo>
                    <a:pt x="155" y="400"/>
                    <a:pt x="155" y="397"/>
                    <a:pt x="151" y="397"/>
                  </a:cubicBezTo>
                  <a:close/>
                  <a:moveTo>
                    <a:pt x="121" y="176"/>
                  </a:moveTo>
                  <a:cubicBezTo>
                    <a:pt x="127" y="173"/>
                    <a:pt x="127" y="173"/>
                    <a:pt x="127" y="173"/>
                  </a:cubicBezTo>
                  <a:cubicBezTo>
                    <a:pt x="131" y="173"/>
                    <a:pt x="132" y="196"/>
                    <a:pt x="133" y="199"/>
                  </a:cubicBezTo>
                  <a:cubicBezTo>
                    <a:pt x="134" y="203"/>
                    <a:pt x="131" y="207"/>
                    <a:pt x="130" y="210"/>
                  </a:cubicBezTo>
                  <a:cubicBezTo>
                    <a:pt x="130" y="214"/>
                    <a:pt x="124" y="220"/>
                    <a:pt x="124" y="220"/>
                  </a:cubicBezTo>
                  <a:cubicBezTo>
                    <a:pt x="124" y="220"/>
                    <a:pt x="123" y="204"/>
                    <a:pt x="123" y="200"/>
                  </a:cubicBezTo>
                  <a:cubicBezTo>
                    <a:pt x="123" y="195"/>
                    <a:pt x="119" y="184"/>
                    <a:pt x="119" y="180"/>
                  </a:cubicBezTo>
                  <a:cubicBezTo>
                    <a:pt x="119" y="177"/>
                    <a:pt x="121" y="176"/>
                    <a:pt x="121" y="176"/>
                  </a:cubicBezTo>
                  <a:close/>
                  <a:moveTo>
                    <a:pt x="48" y="181"/>
                  </a:moveTo>
                  <a:cubicBezTo>
                    <a:pt x="45" y="173"/>
                    <a:pt x="45" y="173"/>
                    <a:pt x="45" y="173"/>
                  </a:cubicBezTo>
                  <a:cubicBezTo>
                    <a:pt x="48" y="170"/>
                    <a:pt x="51" y="176"/>
                    <a:pt x="51" y="176"/>
                  </a:cubicBezTo>
                  <a:lnTo>
                    <a:pt x="48" y="181"/>
                  </a:lnTo>
                  <a:close/>
                  <a:moveTo>
                    <a:pt x="113" y="178"/>
                  </a:moveTo>
                  <a:cubicBezTo>
                    <a:pt x="113" y="180"/>
                    <a:pt x="103" y="170"/>
                    <a:pt x="102" y="168"/>
                  </a:cubicBezTo>
                  <a:cubicBezTo>
                    <a:pt x="101" y="166"/>
                    <a:pt x="102" y="157"/>
                    <a:pt x="101" y="154"/>
                  </a:cubicBezTo>
                  <a:cubicBezTo>
                    <a:pt x="100" y="152"/>
                    <a:pt x="97" y="130"/>
                    <a:pt x="96" y="124"/>
                  </a:cubicBezTo>
                  <a:cubicBezTo>
                    <a:pt x="94" y="119"/>
                    <a:pt x="90" y="100"/>
                    <a:pt x="90" y="96"/>
                  </a:cubicBezTo>
                  <a:cubicBezTo>
                    <a:pt x="90" y="93"/>
                    <a:pt x="89" y="82"/>
                    <a:pt x="88" y="81"/>
                  </a:cubicBezTo>
                  <a:cubicBezTo>
                    <a:pt x="87" y="80"/>
                    <a:pt x="86" y="80"/>
                    <a:pt x="86" y="79"/>
                  </a:cubicBezTo>
                  <a:cubicBezTo>
                    <a:pt x="86" y="78"/>
                    <a:pt x="88" y="74"/>
                    <a:pt x="88" y="74"/>
                  </a:cubicBezTo>
                  <a:cubicBezTo>
                    <a:pt x="89" y="72"/>
                    <a:pt x="93" y="76"/>
                    <a:pt x="93" y="76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100" y="96"/>
                    <a:pt x="103" y="98"/>
                  </a:cubicBezTo>
                  <a:cubicBezTo>
                    <a:pt x="105" y="100"/>
                    <a:pt x="116" y="167"/>
                    <a:pt x="116" y="170"/>
                  </a:cubicBezTo>
                  <a:cubicBezTo>
                    <a:pt x="116" y="172"/>
                    <a:pt x="113" y="177"/>
                    <a:pt x="113" y="1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14700250" y="7162801"/>
              <a:ext cx="685800" cy="2346326"/>
            </a:xfrm>
            <a:custGeom>
              <a:avLst/>
              <a:gdLst>
                <a:gd name="T0" fmla="*/ 113 w 118"/>
                <a:gd name="T1" fmla="*/ 340 h 405"/>
                <a:gd name="T2" fmla="*/ 114 w 118"/>
                <a:gd name="T3" fmla="*/ 308 h 405"/>
                <a:gd name="T4" fmla="*/ 111 w 118"/>
                <a:gd name="T5" fmla="*/ 288 h 405"/>
                <a:gd name="T6" fmla="*/ 106 w 118"/>
                <a:gd name="T7" fmla="*/ 269 h 405"/>
                <a:gd name="T8" fmla="*/ 102 w 118"/>
                <a:gd name="T9" fmla="*/ 227 h 405"/>
                <a:gd name="T10" fmla="*/ 113 w 118"/>
                <a:gd name="T11" fmla="*/ 208 h 405"/>
                <a:gd name="T12" fmla="*/ 114 w 118"/>
                <a:gd name="T13" fmla="*/ 190 h 405"/>
                <a:gd name="T14" fmla="*/ 116 w 118"/>
                <a:gd name="T15" fmla="*/ 162 h 405"/>
                <a:gd name="T16" fmla="*/ 106 w 118"/>
                <a:gd name="T17" fmla="*/ 87 h 405"/>
                <a:gd name="T18" fmla="*/ 76 w 118"/>
                <a:gd name="T19" fmla="*/ 56 h 405"/>
                <a:gd name="T20" fmla="*/ 71 w 118"/>
                <a:gd name="T21" fmla="*/ 48 h 405"/>
                <a:gd name="T22" fmla="*/ 68 w 118"/>
                <a:gd name="T23" fmla="*/ 58 h 405"/>
                <a:gd name="T24" fmla="*/ 44 w 118"/>
                <a:gd name="T25" fmla="*/ 60 h 405"/>
                <a:gd name="T26" fmla="*/ 44 w 118"/>
                <a:gd name="T27" fmla="*/ 43 h 405"/>
                <a:gd name="T28" fmla="*/ 39 w 118"/>
                <a:gd name="T29" fmla="*/ 26 h 405"/>
                <a:gd name="T30" fmla="*/ 63 w 118"/>
                <a:gd name="T31" fmla="*/ 9 h 405"/>
                <a:gd name="T32" fmla="*/ 76 w 118"/>
                <a:gd name="T33" fmla="*/ 29 h 405"/>
                <a:gd name="T34" fmla="*/ 70 w 118"/>
                <a:gd name="T35" fmla="*/ 43 h 405"/>
                <a:gd name="T36" fmla="*/ 71 w 118"/>
                <a:gd name="T37" fmla="*/ 45 h 405"/>
                <a:gd name="T38" fmla="*/ 77 w 118"/>
                <a:gd name="T39" fmla="*/ 17 h 405"/>
                <a:gd name="T40" fmla="*/ 45 w 118"/>
                <a:gd name="T41" fmla="*/ 6 h 405"/>
                <a:gd name="T42" fmla="*/ 41 w 118"/>
                <a:gd name="T43" fmla="*/ 39 h 405"/>
                <a:gd name="T44" fmla="*/ 42 w 118"/>
                <a:gd name="T45" fmla="*/ 55 h 405"/>
                <a:gd name="T46" fmla="*/ 22 w 118"/>
                <a:gd name="T47" fmla="*/ 69 h 405"/>
                <a:gd name="T48" fmla="*/ 5 w 118"/>
                <a:gd name="T49" fmla="*/ 151 h 405"/>
                <a:gd name="T50" fmla="*/ 5 w 118"/>
                <a:gd name="T51" fmla="*/ 200 h 405"/>
                <a:gd name="T52" fmla="*/ 14 w 118"/>
                <a:gd name="T53" fmla="*/ 225 h 405"/>
                <a:gd name="T54" fmla="*/ 17 w 118"/>
                <a:gd name="T55" fmla="*/ 200 h 405"/>
                <a:gd name="T56" fmla="*/ 17 w 118"/>
                <a:gd name="T57" fmla="*/ 186 h 405"/>
                <a:gd name="T58" fmla="*/ 20 w 118"/>
                <a:gd name="T59" fmla="*/ 165 h 405"/>
                <a:gd name="T60" fmla="*/ 22 w 118"/>
                <a:gd name="T61" fmla="*/ 185 h 405"/>
                <a:gd name="T62" fmla="*/ 20 w 118"/>
                <a:gd name="T63" fmla="*/ 222 h 405"/>
                <a:gd name="T64" fmla="*/ 27 w 118"/>
                <a:gd name="T65" fmla="*/ 260 h 405"/>
                <a:gd name="T66" fmla="*/ 26 w 118"/>
                <a:gd name="T67" fmla="*/ 292 h 405"/>
                <a:gd name="T68" fmla="*/ 29 w 118"/>
                <a:gd name="T69" fmla="*/ 329 h 405"/>
                <a:gd name="T70" fmla="*/ 32 w 118"/>
                <a:gd name="T71" fmla="*/ 351 h 405"/>
                <a:gd name="T72" fmla="*/ 13 w 118"/>
                <a:gd name="T73" fmla="*/ 376 h 405"/>
                <a:gd name="T74" fmla="*/ 39 w 118"/>
                <a:gd name="T75" fmla="*/ 366 h 405"/>
                <a:gd name="T76" fmla="*/ 57 w 118"/>
                <a:gd name="T77" fmla="*/ 355 h 405"/>
                <a:gd name="T78" fmla="*/ 54 w 118"/>
                <a:gd name="T79" fmla="*/ 333 h 405"/>
                <a:gd name="T80" fmla="*/ 53 w 118"/>
                <a:gd name="T81" fmla="*/ 302 h 405"/>
                <a:gd name="T82" fmla="*/ 51 w 118"/>
                <a:gd name="T83" fmla="*/ 263 h 405"/>
                <a:gd name="T84" fmla="*/ 56 w 118"/>
                <a:gd name="T85" fmla="*/ 244 h 405"/>
                <a:gd name="T86" fmla="*/ 59 w 118"/>
                <a:gd name="T87" fmla="*/ 226 h 405"/>
                <a:gd name="T88" fmla="*/ 73 w 118"/>
                <a:gd name="T89" fmla="*/ 265 h 405"/>
                <a:gd name="T90" fmla="*/ 95 w 118"/>
                <a:gd name="T91" fmla="*/ 334 h 405"/>
                <a:gd name="T92" fmla="*/ 92 w 118"/>
                <a:gd name="T93" fmla="*/ 362 h 405"/>
                <a:gd name="T94" fmla="*/ 91 w 118"/>
                <a:gd name="T95" fmla="*/ 390 h 405"/>
                <a:gd name="T96" fmla="*/ 113 w 118"/>
                <a:gd name="T97" fmla="*/ 395 h 405"/>
                <a:gd name="T98" fmla="*/ 115 w 118"/>
                <a:gd name="T99" fmla="*/ 369 h 405"/>
                <a:gd name="T100" fmla="*/ 115 w 118"/>
                <a:gd name="T101" fmla="*/ 348 h 405"/>
                <a:gd name="T102" fmla="*/ 97 w 118"/>
                <a:gd name="T103" fmla="*/ 154 h 405"/>
                <a:gd name="T104" fmla="*/ 99 w 118"/>
                <a:gd name="T105" fmla="*/ 16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405">
                  <a:moveTo>
                    <a:pt x="115" y="348"/>
                  </a:moveTo>
                  <a:cubicBezTo>
                    <a:pt x="113" y="346"/>
                    <a:pt x="114" y="341"/>
                    <a:pt x="113" y="340"/>
                  </a:cubicBezTo>
                  <a:cubicBezTo>
                    <a:pt x="112" y="339"/>
                    <a:pt x="114" y="325"/>
                    <a:pt x="114" y="323"/>
                  </a:cubicBezTo>
                  <a:cubicBezTo>
                    <a:pt x="114" y="308"/>
                    <a:pt x="114" y="308"/>
                    <a:pt x="114" y="308"/>
                  </a:cubicBezTo>
                  <a:cubicBezTo>
                    <a:pt x="114" y="305"/>
                    <a:pt x="113" y="303"/>
                    <a:pt x="112" y="302"/>
                  </a:cubicBezTo>
                  <a:cubicBezTo>
                    <a:pt x="112" y="300"/>
                    <a:pt x="111" y="295"/>
                    <a:pt x="111" y="288"/>
                  </a:cubicBezTo>
                  <a:cubicBezTo>
                    <a:pt x="111" y="281"/>
                    <a:pt x="109" y="280"/>
                    <a:pt x="107" y="277"/>
                  </a:cubicBezTo>
                  <a:cubicBezTo>
                    <a:pt x="105" y="274"/>
                    <a:pt x="106" y="269"/>
                    <a:pt x="106" y="269"/>
                  </a:cubicBezTo>
                  <a:cubicBezTo>
                    <a:pt x="106" y="269"/>
                    <a:pt x="103" y="247"/>
                    <a:pt x="103" y="241"/>
                  </a:cubicBezTo>
                  <a:cubicBezTo>
                    <a:pt x="103" y="235"/>
                    <a:pt x="102" y="227"/>
                    <a:pt x="102" y="227"/>
                  </a:cubicBezTo>
                  <a:cubicBezTo>
                    <a:pt x="109" y="221"/>
                    <a:pt x="109" y="221"/>
                    <a:pt x="109" y="221"/>
                  </a:cubicBezTo>
                  <a:cubicBezTo>
                    <a:pt x="109" y="221"/>
                    <a:pt x="113" y="211"/>
                    <a:pt x="113" y="208"/>
                  </a:cubicBezTo>
                  <a:cubicBezTo>
                    <a:pt x="113" y="205"/>
                    <a:pt x="112" y="204"/>
                    <a:pt x="112" y="204"/>
                  </a:cubicBezTo>
                  <a:cubicBezTo>
                    <a:pt x="112" y="204"/>
                    <a:pt x="114" y="193"/>
                    <a:pt x="114" y="190"/>
                  </a:cubicBezTo>
                  <a:cubicBezTo>
                    <a:pt x="113" y="188"/>
                    <a:pt x="114" y="186"/>
                    <a:pt x="114" y="183"/>
                  </a:cubicBezTo>
                  <a:cubicBezTo>
                    <a:pt x="115" y="180"/>
                    <a:pt x="116" y="175"/>
                    <a:pt x="116" y="162"/>
                  </a:cubicBezTo>
                  <a:cubicBezTo>
                    <a:pt x="116" y="150"/>
                    <a:pt x="117" y="143"/>
                    <a:pt x="117" y="135"/>
                  </a:cubicBezTo>
                  <a:cubicBezTo>
                    <a:pt x="117" y="128"/>
                    <a:pt x="106" y="93"/>
                    <a:pt x="106" y="87"/>
                  </a:cubicBezTo>
                  <a:cubicBezTo>
                    <a:pt x="106" y="81"/>
                    <a:pt x="101" y="70"/>
                    <a:pt x="101" y="70"/>
                  </a:cubicBezTo>
                  <a:cubicBezTo>
                    <a:pt x="101" y="70"/>
                    <a:pt x="77" y="57"/>
                    <a:pt x="76" y="56"/>
                  </a:cubicBezTo>
                  <a:cubicBezTo>
                    <a:pt x="74" y="55"/>
                    <a:pt x="75" y="51"/>
                    <a:pt x="75" y="51"/>
                  </a:cubicBezTo>
                  <a:cubicBezTo>
                    <a:pt x="75" y="51"/>
                    <a:pt x="73" y="49"/>
                    <a:pt x="71" y="48"/>
                  </a:cubicBezTo>
                  <a:cubicBezTo>
                    <a:pt x="71" y="49"/>
                    <a:pt x="71" y="50"/>
                    <a:pt x="71" y="50"/>
                  </a:cubicBezTo>
                  <a:cubicBezTo>
                    <a:pt x="72" y="52"/>
                    <a:pt x="70" y="57"/>
                    <a:pt x="68" y="58"/>
                  </a:cubicBezTo>
                  <a:cubicBezTo>
                    <a:pt x="65" y="60"/>
                    <a:pt x="57" y="69"/>
                    <a:pt x="54" y="70"/>
                  </a:cubicBezTo>
                  <a:cubicBezTo>
                    <a:pt x="51" y="70"/>
                    <a:pt x="46" y="61"/>
                    <a:pt x="44" y="60"/>
                  </a:cubicBezTo>
                  <a:cubicBezTo>
                    <a:pt x="41" y="58"/>
                    <a:pt x="46" y="55"/>
                    <a:pt x="46" y="55"/>
                  </a:cubicBezTo>
                  <a:cubicBezTo>
                    <a:pt x="48" y="52"/>
                    <a:pt x="47" y="48"/>
                    <a:pt x="44" y="43"/>
                  </a:cubicBezTo>
                  <a:cubicBezTo>
                    <a:pt x="42" y="38"/>
                    <a:pt x="43" y="35"/>
                    <a:pt x="41" y="32"/>
                  </a:cubicBezTo>
                  <a:cubicBezTo>
                    <a:pt x="39" y="30"/>
                    <a:pt x="39" y="26"/>
                    <a:pt x="39" y="26"/>
                  </a:cubicBezTo>
                  <a:cubicBezTo>
                    <a:pt x="42" y="11"/>
                    <a:pt x="48" y="7"/>
                    <a:pt x="48" y="7"/>
                  </a:cubicBezTo>
                  <a:cubicBezTo>
                    <a:pt x="57" y="3"/>
                    <a:pt x="63" y="9"/>
                    <a:pt x="63" y="9"/>
                  </a:cubicBezTo>
                  <a:cubicBezTo>
                    <a:pt x="72" y="14"/>
                    <a:pt x="71" y="28"/>
                    <a:pt x="71" y="29"/>
                  </a:cubicBezTo>
                  <a:cubicBezTo>
                    <a:pt x="72" y="31"/>
                    <a:pt x="74" y="29"/>
                    <a:pt x="76" y="29"/>
                  </a:cubicBezTo>
                  <a:cubicBezTo>
                    <a:pt x="78" y="30"/>
                    <a:pt x="75" y="38"/>
                    <a:pt x="73" y="38"/>
                  </a:cubicBezTo>
                  <a:cubicBezTo>
                    <a:pt x="71" y="39"/>
                    <a:pt x="70" y="43"/>
                    <a:pt x="70" y="43"/>
                  </a:cubicBezTo>
                  <a:cubicBezTo>
                    <a:pt x="70" y="43"/>
                    <a:pt x="70" y="44"/>
                    <a:pt x="70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5" y="43"/>
                    <a:pt x="78" y="36"/>
                  </a:cubicBezTo>
                  <a:cubicBezTo>
                    <a:pt x="81" y="29"/>
                    <a:pt x="77" y="21"/>
                    <a:pt x="77" y="17"/>
                  </a:cubicBezTo>
                  <a:cubicBezTo>
                    <a:pt x="77" y="13"/>
                    <a:pt x="64" y="5"/>
                    <a:pt x="58" y="2"/>
                  </a:cubicBezTo>
                  <a:cubicBezTo>
                    <a:pt x="52" y="0"/>
                    <a:pt x="48" y="3"/>
                    <a:pt x="45" y="6"/>
                  </a:cubicBezTo>
                  <a:cubicBezTo>
                    <a:pt x="42" y="10"/>
                    <a:pt x="39" y="26"/>
                    <a:pt x="39" y="28"/>
                  </a:cubicBezTo>
                  <a:cubicBezTo>
                    <a:pt x="39" y="30"/>
                    <a:pt x="41" y="39"/>
                    <a:pt x="41" y="39"/>
                  </a:cubicBezTo>
                  <a:cubicBezTo>
                    <a:pt x="41" y="39"/>
                    <a:pt x="45" y="49"/>
                    <a:pt x="46" y="50"/>
                  </a:cubicBezTo>
                  <a:cubicBezTo>
                    <a:pt x="46" y="51"/>
                    <a:pt x="44" y="54"/>
                    <a:pt x="42" y="55"/>
                  </a:cubicBezTo>
                  <a:cubicBezTo>
                    <a:pt x="41" y="55"/>
                    <a:pt x="40" y="60"/>
                    <a:pt x="41" y="62"/>
                  </a:cubicBezTo>
                  <a:cubicBezTo>
                    <a:pt x="41" y="65"/>
                    <a:pt x="22" y="69"/>
                    <a:pt x="22" y="69"/>
                  </a:cubicBezTo>
                  <a:cubicBezTo>
                    <a:pt x="8" y="76"/>
                    <a:pt x="12" y="128"/>
                    <a:pt x="12" y="131"/>
                  </a:cubicBezTo>
                  <a:cubicBezTo>
                    <a:pt x="12" y="134"/>
                    <a:pt x="7" y="148"/>
                    <a:pt x="5" y="151"/>
                  </a:cubicBezTo>
                  <a:cubicBezTo>
                    <a:pt x="3" y="154"/>
                    <a:pt x="4" y="173"/>
                    <a:pt x="4" y="176"/>
                  </a:cubicBezTo>
                  <a:cubicBezTo>
                    <a:pt x="3" y="180"/>
                    <a:pt x="5" y="200"/>
                    <a:pt x="5" y="200"/>
                  </a:cubicBezTo>
                  <a:cubicBezTo>
                    <a:pt x="0" y="207"/>
                    <a:pt x="5" y="215"/>
                    <a:pt x="5" y="217"/>
                  </a:cubicBezTo>
                  <a:cubicBezTo>
                    <a:pt x="5" y="219"/>
                    <a:pt x="6" y="225"/>
                    <a:pt x="14" y="225"/>
                  </a:cubicBezTo>
                  <a:cubicBezTo>
                    <a:pt x="22" y="225"/>
                    <a:pt x="17" y="220"/>
                    <a:pt x="18" y="218"/>
                  </a:cubicBezTo>
                  <a:cubicBezTo>
                    <a:pt x="18" y="217"/>
                    <a:pt x="17" y="202"/>
                    <a:pt x="17" y="200"/>
                  </a:cubicBezTo>
                  <a:cubicBezTo>
                    <a:pt x="17" y="199"/>
                    <a:pt x="18" y="194"/>
                    <a:pt x="17" y="191"/>
                  </a:cubicBezTo>
                  <a:cubicBezTo>
                    <a:pt x="16" y="188"/>
                    <a:pt x="17" y="186"/>
                    <a:pt x="17" y="186"/>
                  </a:cubicBezTo>
                  <a:cubicBezTo>
                    <a:pt x="17" y="186"/>
                    <a:pt x="19" y="180"/>
                    <a:pt x="19" y="178"/>
                  </a:cubicBezTo>
                  <a:cubicBezTo>
                    <a:pt x="20" y="177"/>
                    <a:pt x="20" y="168"/>
                    <a:pt x="20" y="165"/>
                  </a:cubicBezTo>
                  <a:cubicBezTo>
                    <a:pt x="20" y="162"/>
                    <a:pt x="23" y="164"/>
                    <a:pt x="22" y="169"/>
                  </a:cubicBezTo>
                  <a:cubicBezTo>
                    <a:pt x="22" y="174"/>
                    <a:pt x="22" y="181"/>
                    <a:pt x="22" y="185"/>
                  </a:cubicBezTo>
                  <a:cubicBezTo>
                    <a:pt x="22" y="189"/>
                    <a:pt x="21" y="197"/>
                    <a:pt x="20" y="199"/>
                  </a:cubicBezTo>
                  <a:cubicBezTo>
                    <a:pt x="19" y="200"/>
                    <a:pt x="20" y="222"/>
                    <a:pt x="20" y="222"/>
                  </a:cubicBezTo>
                  <a:cubicBezTo>
                    <a:pt x="20" y="222"/>
                    <a:pt x="20" y="235"/>
                    <a:pt x="20" y="237"/>
                  </a:cubicBezTo>
                  <a:cubicBezTo>
                    <a:pt x="20" y="238"/>
                    <a:pt x="27" y="249"/>
                    <a:pt x="27" y="260"/>
                  </a:cubicBezTo>
                  <a:cubicBezTo>
                    <a:pt x="27" y="270"/>
                    <a:pt x="29" y="279"/>
                    <a:pt x="29" y="282"/>
                  </a:cubicBezTo>
                  <a:cubicBezTo>
                    <a:pt x="29" y="285"/>
                    <a:pt x="27" y="288"/>
                    <a:pt x="26" y="292"/>
                  </a:cubicBezTo>
                  <a:cubicBezTo>
                    <a:pt x="25" y="296"/>
                    <a:pt x="27" y="299"/>
                    <a:pt x="29" y="307"/>
                  </a:cubicBezTo>
                  <a:cubicBezTo>
                    <a:pt x="30" y="316"/>
                    <a:pt x="30" y="325"/>
                    <a:pt x="29" y="329"/>
                  </a:cubicBezTo>
                  <a:cubicBezTo>
                    <a:pt x="28" y="333"/>
                    <a:pt x="30" y="339"/>
                    <a:pt x="32" y="340"/>
                  </a:cubicBezTo>
                  <a:cubicBezTo>
                    <a:pt x="34" y="341"/>
                    <a:pt x="32" y="346"/>
                    <a:pt x="32" y="351"/>
                  </a:cubicBezTo>
                  <a:cubicBezTo>
                    <a:pt x="32" y="356"/>
                    <a:pt x="23" y="363"/>
                    <a:pt x="19" y="366"/>
                  </a:cubicBezTo>
                  <a:cubicBezTo>
                    <a:pt x="14" y="369"/>
                    <a:pt x="12" y="374"/>
                    <a:pt x="13" y="376"/>
                  </a:cubicBezTo>
                  <a:cubicBezTo>
                    <a:pt x="13" y="379"/>
                    <a:pt x="28" y="374"/>
                    <a:pt x="30" y="374"/>
                  </a:cubicBezTo>
                  <a:cubicBezTo>
                    <a:pt x="33" y="374"/>
                    <a:pt x="37" y="368"/>
                    <a:pt x="39" y="366"/>
                  </a:cubicBezTo>
                  <a:cubicBezTo>
                    <a:pt x="41" y="365"/>
                    <a:pt x="46" y="361"/>
                    <a:pt x="48" y="362"/>
                  </a:cubicBezTo>
                  <a:cubicBezTo>
                    <a:pt x="51" y="362"/>
                    <a:pt x="57" y="357"/>
                    <a:pt x="57" y="355"/>
                  </a:cubicBezTo>
                  <a:cubicBezTo>
                    <a:pt x="56" y="352"/>
                    <a:pt x="57" y="346"/>
                    <a:pt x="57" y="343"/>
                  </a:cubicBezTo>
                  <a:cubicBezTo>
                    <a:pt x="57" y="341"/>
                    <a:pt x="54" y="334"/>
                    <a:pt x="54" y="333"/>
                  </a:cubicBezTo>
                  <a:cubicBezTo>
                    <a:pt x="53" y="331"/>
                    <a:pt x="52" y="325"/>
                    <a:pt x="52" y="321"/>
                  </a:cubicBezTo>
                  <a:cubicBezTo>
                    <a:pt x="52" y="317"/>
                    <a:pt x="53" y="307"/>
                    <a:pt x="53" y="302"/>
                  </a:cubicBezTo>
                  <a:cubicBezTo>
                    <a:pt x="53" y="297"/>
                    <a:pt x="53" y="293"/>
                    <a:pt x="52" y="285"/>
                  </a:cubicBezTo>
                  <a:cubicBezTo>
                    <a:pt x="50" y="277"/>
                    <a:pt x="51" y="267"/>
                    <a:pt x="51" y="263"/>
                  </a:cubicBezTo>
                  <a:cubicBezTo>
                    <a:pt x="51" y="258"/>
                    <a:pt x="54" y="256"/>
                    <a:pt x="56" y="255"/>
                  </a:cubicBezTo>
                  <a:cubicBezTo>
                    <a:pt x="57" y="253"/>
                    <a:pt x="56" y="248"/>
                    <a:pt x="56" y="244"/>
                  </a:cubicBezTo>
                  <a:cubicBezTo>
                    <a:pt x="56" y="239"/>
                    <a:pt x="56" y="237"/>
                    <a:pt x="57" y="236"/>
                  </a:cubicBezTo>
                  <a:cubicBezTo>
                    <a:pt x="59" y="235"/>
                    <a:pt x="59" y="226"/>
                    <a:pt x="59" y="226"/>
                  </a:cubicBezTo>
                  <a:cubicBezTo>
                    <a:pt x="59" y="220"/>
                    <a:pt x="62" y="229"/>
                    <a:pt x="63" y="234"/>
                  </a:cubicBezTo>
                  <a:cubicBezTo>
                    <a:pt x="65" y="239"/>
                    <a:pt x="73" y="255"/>
                    <a:pt x="73" y="265"/>
                  </a:cubicBezTo>
                  <a:cubicBezTo>
                    <a:pt x="73" y="276"/>
                    <a:pt x="88" y="296"/>
                    <a:pt x="89" y="307"/>
                  </a:cubicBezTo>
                  <a:cubicBezTo>
                    <a:pt x="90" y="318"/>
                    <a:pt x="94" y="331"/>
                    <a:pt x="95" y="334"/>
                  </a:cubicBezTo>
                  <a:cubicBezTo>
                    <a:pt x="96" y="337"/>
                    <a:pt x="94" y="349"/>
                    <a:pt x="93" y="351"/>
                  </a:cubicBezTo>
                  <a:cubicBezTo>
                    <a:pt x="91" y="354"/>
                    <a:pt x="92" y="360"/>
                    <a:pt x="92" y="362"/>
                  </a:cubicBezTo>
                  <a:cubicBezTo>
                    <a:pt x="93" y="364"/>
                    <a:pt x="95" y="370"/>
                    <a:pt x="96" y="373"/>
                  </a:cubicBezTo>
                  <a:cubicBezTo>
                    <a:pt x="96" y="376"/>
                    <a:pt x="93" y="385"/>
                    <a:pt x="91" y="390"/>
                  </a:cubicBezTo>
                  <a:cubicBezTo>
                    <a:pt x="90" y="395"/>
                    <a:pt x="95" y="402"/>
                    <a:pt x="98" y="403"/>
                  </a:cubicBezTo>
                  <a:cubicBezTo>
                    <a:pt x="101" y="405"/>
                    <a:pt x="110" y="399"/>
                    <a:pt x="113" y="395"/>
                  </a:cubicBezTo>
                  <a:cubicBezTo>
                    <a:pt x="115" y="390"/>
                    <a:pt x="114" y="377"/>
                    <a:pt x="114" y="375"/>
                  </a:cubicBezTo>
                  <a:cubicBezTo>
                    <a:pt x="114" y="374"/>
                    <a:pt x="115" y="369"/>
                    <a:pt x="115" y="369"/>
                  </a:cubicBezTo>
                  <a:cubicBezTo>
                    <a:pt x="115" y="369"/>
                    <a:pt x="117" y="360"/>
                    <a:pt x="117" y="357"/>
                  </a:cubicBezTo>
                  <a:cubicBezTo>
                    <a:pt x="118" y="354"/>
                    <a:pt x="117" y="349"/>
                    <a:pt x="115" y="348"/>
                  </a:cubicBezTo>
                  <a:close/>
                  <a:moveTo>
                    <a:pt x="99" y="166"/>
                  </a:moveTo>
                  <a:cubicBezTo>
                    <a:pt x="99" y="162"/>
                    <a:pt x="97" y="156"/>
                    <a:pt x="97" y="154"/>
                  </a:cubicBezTo>
                  <a:cubicBezTo>
                    <a:pt x="97" y="153"/>
                    <a:pt x="97" y="134"/>
                    <a:pt x="97" y="134"/>
                  </a:cubicBezTo>
                  <a:cubicBezTo>
                    <a:pt x="102" y="142"/>
                    <a:pt x="99" y="170"/>
                    <a:pt x="99" y="1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16348076" y="7105651"/>
              <a:ext cx="581024" cy="2393950"/>
            </a:xfrm>
            <a:custGeom>
              <a:avLst/>
              <a:gdLst>
                <a:gd name="T0" fmla="*/ 98 w 100"/>
                <a:gd name="T1" fmla="*/ 148 h 413"/>
                <a:gd name="T2" fmla="*/ 96 w 100"/>
                <a:gd name="T3" fmla="*/ 115 h 413"/>
                <a:gd name="T4" fmla="*/ 73 w 100"/>
                <a:gd name="T5" fmla="*/ 66 h 413"/>
                <a:gd name="T6" fmla="*/ 80 w 100"/>
                <a:gd name="T7" fmla="*/ 49 h 413"/>
                <a:gd name="T8" fmla="*/ 68 w 100"/>
                <a:gd name="T9" fmla="*/ 22 h 413"/>
                <a:gd name="T10" fmla="*/ 45 w 100"/>
                <a:gd name="T11" fmla="*/ 2 h 413"/>
                <a:gd name="T12" fmla="*/ 25 w 100"/>
                <a:gd name="T13" fmla="*/ 17 h 413"/>
                <a:gd name="T14" fmla="*/ 17 w 100"/>
                <a:gd name="T15" fmla="*/ 43 h 413"/>
                <a:gd name="T16" fmla="*/ 20 w 100"/>
                <a:gd name="T17" fmla="*/ 71 h 413"/>
                <a:gd name="T18" fmla="*/ 10 w 100"/>
                <a:gd name="T19" fmla="*/ 133 h 413"/>
                <a:gd name="T20" fmla="*/ 11 w 100"/>
                <a:gd name="T21" fmla="*/ 156 h 413"/>
                <a:gd name="T22" fmla="*/ 4 w 100"/>
                <a:gd name="T23" fmla="*/ 214 h 413"/>
                <a:gd name="T24" fmla="*/ 6 w 100"/>
                <a:gd name="T25" fmla="*/ 240 h 413"/>
                <a:gd name="T26" fmla="*/ 16 w 100"/>
                <a:gd name="T27" fmla="*/ 240 h 413"/>
                <a:gd name="T28" fmla="*/ 13 w 100"/>
                <a:gd name="T29" fmla="*/ 233 h 413"/>
                <a:gd name="T30" fmla="*/ 15 w 100"/>
                <a:gd name="T31" fmla="*/ 219 h 413"/>
                <a:gd name="T32" fmla="*/ 29 w 100"/>
                <a:gd name="T33" fmla="*/ 270 h 413"/>
                <a:gd name="T34" fmla="*/ 36 w 100"/>
                <a:gd name="T35" fmla="*/ 288 h 413"/>
                <a:gd name="T36" fmla="*/ 39 w 100"/>
                <a:gd name="T37" fmla="*/ 304 h 413"/>
                <a:gd name="T38" fmla="*/ 41 w 100"/>
                <a:gd name="T39" fmla="*/ 346 h 413"/>
                <a:gd name="T40" fmla="*/ 42 w 100"/>
                <a:gd name="T41" fmla="*/ 369 h 413"/>
                <a:gd name="T42" fmla="*/ 30 w 100"/>
                <a:gd name="T43" fmla="*/ 395 h 413"/>
                <a:gd name="T44" fmla="*/ 46 w 100"/>
                <a:gd name="T45" fmla="*/ 402 h 413"/>
                <a:gd name="T46" fmla="*/ 65 w 100"/>
                <a:gd name="T47" fmla="*/ 409 h 413"/>
                <a:gd name="T48" fmla="*/ 74 w 100"/>
                <a:gd name="T49" fmla="*/ 398 h 413"/>
                <a:gd name="T50" fmla="*/ 82 w 100"/>
                <a:gd name="T51" fmla="*/ 367 h 413"/>
                <a:gd name="T52" fmla="*/ 82 w 100"/>
                <a:gd name="T53" fmla="*/ 322 h 413"/>
                <a:gd name="T54" fmla="*/ 78 w 100"/>
                <a:gd name="T55" fmla="*/ 279 h 413"/>
                <a:gd name="T56" fmla="*/ 82 w 100"/>
                <a:gd name="T57" fmla="*/ 251 h 413"/>
                <a:gd name="T58" fmla="*/ 86 w 100"/>
                <a:gd name="T59" fmla="*/ 221 h 413"/>
                <a:gd name="T60" fmla="*/ 90 w 100"/>
                <a:gd name="T61" fmla="*/ 200 h 413"/>
                <a:gd name="T62" fmla="*/ 95 w 100"/>
                <a:gd name="T63" fmla="*/ 160 h 413"/>
                <a:gd name="T64" fmla="*/ 36 w 100"/>
                <a:gd name="T65" fmla="*/ 95 h 413"/>
                <a:gd name="T66" fmla="*/ 30 w 100"/>
                <a:gd name="T67" fmla="*/ 120 h 413"/>
                <a:gd name="T68" fmla="*/ 20 w 100"/>
                <a:gd name="T69" fmla="*/ 95 h 413"/>
                <a:gd name="T70" fmla="*/ 3 w 100"/>
                <a:gd name="T71" fmla="*/ 210 h 413"/>
                <a:gd name="T72" fmla="*/ 12 w 100"/>
                <a:gd name="T73" fmla="*/ 206 h 413"/>
                <a:gd name="T74" fmla="*/ 3 w 100"/>
                <a:gd name="T75" fmla="*/ 210 h 413"/>
                <a:gd name="T76" fmla="*/ 30 w 100"/>
                <a:gd name="T77" fmla="*/ 196 h 413"/>
                <a:gd name="T78" fmla="*/ 16 w 100"/>
                <a:gd name="T79" fmla="*/ 183 h 413"/>
                <a:gd name="T80" fmla="*/ 70 w 100"/>
                <a:gd name="T81" fmla="*/ 198 h 413"/>
                <a:gd name="T82" fmla="*/ 86 w 100"/>
                <a:gd name="T83" fmla="*/ 217 h 413"/>
                <a:gd name="T84" fmla="*/ 69 w 100"/>
                <a:gd name="T85" fmla="*/ 208 h 413"/>
                <a:gd name="T86" fmla="*/ 86 w 100"/>
                <a:gd name="T87" fmla="*/ 217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0" h="413">
                  <a:moveTo>
                    <a:pt x="95" y="160"/>
                  </a:moveTo>
                  <a:cubicBezTo>
                    <a:pt x="97" y="158"/>
                    <a:pt x="98" y="151"/>
                    <a:pt x="98" y="148"/>
                  </a:cubicBezTo>
                  <a:cubicBezTo>
                    <a:pt x="97" y="145"/>
                    <a:pt x="96" y="136"/>
                    <a:pt x="96" y="134"/>
                  </a:cubicBezTo>
                  <a:cubicBezTo>
                    <a:pt x="95" y="131"/>
                    <a:pt x="96" y="115"/>
                    <a:pt x="96" y="115"/>
                  </a:cubicBezTo>
                  <a:cubicBezTo>
                    <a:pt x="100" y="88"/>
                    <a:pt x="90" y="73"/>
                    <a:pt x="87" y="71"/>
                  </a:cubicBezTo>
                  <a:cubicBezTo>
                    <a:pt x="85" y="69"/>
                    <a:pt x="75" y="66"/>
                    <a:pt x="73" y="66"/>
                  </a:cubicBezTo>
                  <a:cubicBezTo>
                    <a:pt x="71" y="66"/>
                    <a:pt x="71" y="63"/>
                    <a:pt x="75" y="61"/>
                  </a:cubicBezTo>
                  <a:cubicBezTo>
                    <a:pt x="78" y="59"/>
                    <a:pt x="79" y="54"/>
                    <a:pt x="80" y="49"/>
                  </a:cubicBezTo>
                  <a:cubicBezTo>
                    <a:pt x="80" y="44"/>
                    <a:pt x="74" y="38"/>
                    <a:pt x="73" y="35"/>
                  </a:cubicBezTo>
                  <a:cubicBezTo>
                    <a:pt x="71" y="33"/>
                    <a:pt x="69" y="25"/>
                    <a:pt x="68" y="22"/>
                  </a:cubicBezTo>
                  <a:cubicBezTo>
                    <a:pt x="68" y="19"/>
                    <a:pt x="63" y="9"/>
                    <a:pt x="61" y="6"/>
                  </a:cubicBezTo>
                  <a:cubicBezTo>
                    <a:pt x="58" y="4"/>
                    <a:pt x="49" y="3"/>
                    <a:pt x="45" y="2"/>
                  </a:cubicBezTo>
                  <a:cubicBezTo>
                    <a:pt x="41" y="0"/>
                    <a:pt x="32" y="6"/>
                    <a:pt x="32" y="6"/>
                  </a:cubicBezTo>
                  <a:cubicBezTo>
                    <a:pt x="32" y="6"/>
                    <a:pt x="25" y="15"/>
                    <a:pt x="25" y="17"/>
                  </a:cubicBezTo>
                  <a:cubicBezTo>
                    <a:pt x="25" y="18"/>
                    <a:pt x="22" y="31"/>
                    <a:pt x="20" y="32"/>
                  </a:cubicBezTo>
                  <a:cubicBezTo>
                    <a:pt x="19" y="34"/>
                    <a:pt x="17" y="43"/>
                    <a:pt x="17" y="43"/>
                  </a:cubicBezTo>
                  <a:cubicBezTo>
                    <a:pt x="17" y="43"/>
                    <a:pt x="19" y="55"/>
                    <a:pt x="21" y="61"/>
                  </a:cubicBezTo>
                  <a:cubicBezTo>
                    <a:pt x="23" y="66"/>
                    <a:pt x="24" y="71"/>
                    <a:pt x="20" y="71"/>
                  </a:cubicBezTo>
                  <a:cubicBezTo>
                    <a:pt x="16" y="71"/>
                    <a:pt x="11" y="79"/>
                    <a:pt x="8" y="83"/>
                  </a:cubicBezTo>
                  <a:cubicBezTo>
                    <a:pt x="5" y="87"/>
                    <a:pt x="10" y="130"/>
                    <a:pt x="10" y="133"/>
                  </a:cubicBezTo>
                  <a:cubicBezTo>
                    <a:pt x="10" y="136"/>
                    <a:pt x="13" y="145"/>
                    <a:pt x="12" y="149"/>
                  </a:cubicBezTo>
                  <a:cubicBezTo>
                    <a:pt x="11" y="152"/>
                    <a:pt x="16" y="150"/>
                    <a:pt x="11" y="156"/>
                  </a:cubicBezTo>
                  <a:cubicBezTo>
                    <a:pt x="6" y="161"/>
                    <a:pt x="0" y="207"/>
                    <a:pt x="0" y="209"/>
                  </a:cubicBezTo>
                  <a:cubicBezTo>
                    <a:pt x="0" y="210"/>
                    <a:pt x="3" y="211"/>
                    <a:pt x="4" y="214"/>
                  </a:cubicBezTo>
                  <a:cubicBezTo>
                    <a:pt x="5" y="216"/>
                    <a:pt x="3" y="221"/>
                    <a:pt x="1" y="226"/>
                  </a:cubicBezTo>
                  <a:cubicBezTo>
                    <a:pt x="0" y="231"/>
                    <a:pt x="6" y="240"/>
                    <a:pt x="6" y="240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2" y="242"/>
                    <a:pt x="15" y="240"/>
                    <a:pt x="16" y="240"/>
                  </a:cubicBezTo>
                  <a:cubicBezTo>
                    <a:pt x="17" y="241"/>
                    <a:pt x="16" y="236"/>
                    <a:pt x="16" y="236"/>
                  </a:cubicBezTo>
                  <a:cubicBezTo>
                    <a:pt x="13" y="233"/>
                    <a:pt x="13" y="233"/>
                    <a:pt x="13" y="233"/>
                  </a:cubicBezTo>
                  <a:cubicBezTo>
                    <a:pt x="13" y="233"/>
                    <a:pt x="13" y="224"/>
                    <a:pt x="14" y="222"/>
                  </a:cubicBezTo>
                  <a:cubicBezTo>
                    <a:pt x="15" y="220"/>
                    <a:pt x="16" y="214"/>
                    <a:pt x="15" y="219"/>
                  </a:cubicBezTo>
                  <a:cubicBezTo>
                    <a:pt x="15" y="223"/>
                    <a:pt x="21" y="251"/>
                    <a:pt x="22" y="254"/>
                  </a:cubicBezTo>
                  <a:cubicBezTo>
                    <a:pt x="23" y="257"/>
                    <a:pt x="29" y="270"/>
                    <a:pt x="29" y="270"/>
                  </a:cubicBezTo>
                  <a:cubicBezTo>
                    <a:pt x="29" y="270"/>
                    <a:pt x="25" y="275"/>
                    <a:pt x="34" y="282"/>
                  </a:cubicBezTo>
                  <a:cubicBezTo>
                    <a:pt x="43" y="290"/>
                    <a:pt x="36" y="286"/>
                    <a:pt x="36" y="288"/>
                  </a:cubicBezTo>
                  <a:cubicBezTo>
                    <a:pt x="35" y="290"/>
                    <a:pt x="39" y="292"/>
                    <a:pt x="39" y="294"/>
                  </a:cubicBezTo>
                  <a:cubicBezTo>
                    <a:pt x="39" y="295"/>
                    <a:pt x="39" y="301"/>
                    <a:pt x="39" y="304"/>
                  </a:cubicBezTo>
                  <a:cubicBezTo>
                    <a:pt x="39" y="307"/>
                    <a:pt x="43" y="319"/>
                    <a:pt x="43" y="324"/>
                  </a:cubicBezTo>
                  <a:cubicBezTo>
                    <a:pt x="43" y="329"/>
                    <a:pt x="41" y="342"/>
                    <a:pt x="41" y="346"/>
                  </a:cubicBezTo>
                  <a:cubicBezTo>
                    <a:pt x="41" y="350"/>
                    <a:pt x="46" y="356"/>
                    <a:pt x="47" y="358"/>
                  </a:cubicBezTo>
                  <a:cubicBezTo>
                    <a:pt x="47" y="360"/>
                    <a:pt x="44" y="365"/>
                    <a:pt x="42" y="369"/>
                  </a:cubicBezTo>
                  <a:cubicBezTo>
                    <a:pt x="40" y="374"/>
                    <a:pt x="41" y="386"/>
                    <a:pt x="40" y="389"/>
                  </a:cubicBezTo>
                  <a:cubicBezTo>
                    <a:pt x="38" y="392"/>
                    <a:pt x="30" y="395"/>
                    <a:pt x="30" y="395"/>
                  </a:cubicBezTo>
                  <a:cubicBezTo>
                    <a:pt x="21" y="404"/>
                    <a:pt x="37" y="404"/>
                    <a:pt x="39" y="403"/>
                  </a:cubicBezTo>
                  <a:cubicBezTo>
                    <a:pt x="41" y="403"/>
                    <a:pt x="44" y="402"/>
                    <a:pt x="46" y="402"/>
                  </a:cubicBezTo>
                  <a:cubicBezTo>
                    <a:pt x="47" y="402"/>
                    <a:pt x="46" y="405"/>
                    <a:pt x="46" y="409"/>
                  </a:cubicBezTo>
                  <a:cubicBezTo>
                    <a:pt x="47" y="413"/>
                    <a:pt x="65" y="409"/>
                    <a:pt x="65" y="409"/>
                  </a:cubicBezTo>
                  <a:cubicBezTo>
                    <a:pt x="70" y="400"/>
                    <a:pt x="70" y="400"/>
                    <a:pt x="70" y="400"/>
                  </a:cubicBezTo>
                  <a:cubicBezTo>
                    <a:pt x="70" y="400"/>
                    <a:pt x="74" y="399"/>
                    <a:pt x="74" y="398"/>
                  </a:cubicBezTo>
                  <a:cubicBezTo>
                    <a:pt x="74" y="396"/>
                    <a:pt x="77" y="386"/>
                    <a:pt x="78" y="385"/>
                  </a:cubicBezTo>
                  <a:cubicBezTo>
                    <a:pt x="79" y="383"/>
                    <a:pt x="82" y="370"/>
                    <a:pt x="82" y="367"/>
                  </a:cubicBezTo>
                  <a:cubicBezTo>
                    <a:pt x="83" y="365"/>
                    <a:pt x="84" y="350"/>
                    <a:pt x="83" y="345"/>
                  </a:cubicBezTo>
                  <a:cubicBezTo>
                    <a:pt x="83" y="341"/>
                    <a:pt x="82" y="328"/>
                    <a:pt x="82" y="322"/>
                  </a:cubicBezTo>
                  <a:cubicBezTo>
                    <a:pt x="82" y="297"/>
                    <a:pt x="82" y="297"/>
                    <a:pt x="82" y="297"/>
                  </a:cubicBezTo>
                  <a:cubicBezTo>
                    <a:pt x="82" y="295"/>
                    <a:pt x="79" y="282"/>
                    <a:pt x="78" y="279"/>
                  </a:cubicBezTo>
                  <a:cubicBezTo>
                    <a:pt x="77" y="276"/>
                    <a:pt x="76" y="271"/>
                    <a:pt x="76" y="268"/>
                  </a:cubicBezTo>
                  <a:cubicBezTo>
                    <a:pt x="76" y="265"/>
                    <a:pt x="80" y="254"/>
                    <a:pt x="82" y="251"/>
                  </a:cubicBezTo>
                  <a:cubicBezTo>
                    <a:pt x="83" y="248"/>
                    <a:pt x="83" y="230"/>
                    <a:pt x="83" y="230"/>
                  </a:cubicBezTo>
                  <a:cubicBezTo>
                    <a:pt x="87" y="229"/>
                    <a:pt x="87" y="223"/>
                    <a:pt x="86" y="221"/>
                  </a:cubicBezTo>
                  <a:cubicBezTo>
                    <a:pt x="85" y="219"/>
                    <a:pt x="89" y="217"/>
                    <a:pt x="90" y="217"/>
                  </a:cubicBezTo>
                  <a:cubicBezTo>
                    <a:pt x="92" y="217"/>
                    <a:pt x="90" y="206"/>
                    <a:pt x="90" y="200"/>
                  </a:cubicBezTo>
                  <a:cubicBezTo>
                    <a:pt x="90" y="193"/>
                    <a:pt x="91" y="178"/>
                    <a:pt x="91" y="176"/>
                  </a:cubicBezTo>
                  <a:cubicBezTo>
                    <a:pt x="91" y="173"/>
                    <a:pt x="93" y="163"/>
                    <a:pt x="95" y="160"/>
                  </a:cubicBezTo>
                  <a:close/>
                  <a:moveTo>
                    <a:pt x="35" y="95"/>
                  </a:moveTo>
                  <a:cubicBezTo>
                    <a:pt x="36" y="95"/>
                    <a:pt x="36" y="95"/>
                    <a:pt x="36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4" y="97"/>
                    <a:pt x="29" y="103"/>
                    <a:pt x="30" y="120"/>
                  </a:cubicBezTo>
                  <a:cubicBezTo>
                    <a:pt x="30" y="120"/>
                    <a:pt x="22" y="111"/>
                    <a:pt x="22" y="107"/>
                  </a:cubicBezTo>
                  <a:cubicBezTo>
                    <a:pt x="22" y="104"/>
                    <a:pt x="23" y="95"/>
                    <a:pt x="20" y="95"/>
                  </a:cubicBezTo>
                  <a:cubicBezTo>
                    <a:pt x="20" y="95"/>
                    <a:pt x="33" y="96"/>
                    <a:pt x="35" y="95"/>
                  </a:cubicBezTo>
                  <a:close/>
                  <a:moveTo>
                    <a:pt x="3" y="210"/>
                  </a:moveTo>
                  <a:cubicBezTo>
                    <a:pt x="0" y="210"/>
                    <a:pt x="2" y="205"/>
                    <a:pt x="2" y="205"/>
                  </a:cubicBezTo>
                  <a:cubicBezTo>
                    <a:pt x="12" y="206"/>
                    <a:pt x="12" y="206"/>
                    <a:pt x="12" y="206"/>
                  </a:cubicBezTo>
                  <a:cubicBezTo>
                    <a:pt x="14" y="212"/>
                    <a:pt x="14" y="212"/>
                    <a:pt x="14" y="212"/>
                  </a:cubicBezTo>
                  <a:cubicBezTo>
                    <a:pt x="14" y="212"/>
                    <a:pt x="5" y="210"/>
                    <a:pt x="3" y="210"/>
                  </a:cubicBezTo>
                  <a:close/>
                  <a:moveTo>
                    <a:pt x="51" y="197"/>
                  </a:moveTo>
                  <a:cubicBezTo>
                    <a:pt x="46" y="195"/>
                    <a:pt x="37" y="196"/>
                    <a:pt x="30" y="196"/>
                  </a:cubicBezTo>
                  <a:cubicBezTo>
                    <a:pt x="23" y="196"/>
                    <a:pt x="15" y="199"/>
                    <a:pt x="14" y="197"/>
                  </a:cubicBezTo>
                  <a:cubicBezTo>
                    <a:pt x="14" y="195"/>
                    <a:pt x="16" y="183"/>
                    <a:pt x="16" y="183"/>
                  </a:cubicBezTo>
                  <a:cubicBezTo>
                    <a:pt x="36" y="180"/>
                    <a:pt x="75" y="184"/>
                    <a:pt x="75" y="184"/>
                  </a:cubicBezTo>
                  <a:cubicBezTo>
                    <a:pt x="75" y="184"/>
                    <a:pt x="72" y="197"/>
                    <a:pt x="70" y="198"/>
                  </a:cubicBezTo>
                  <a:cubicBezTo>
                    <a:pt x="68" y="200"/>
                    <a:pt x="55" y="199"/>
                    <a:pt x="51" y="197"/>
                  </a:cubicBezTo>
                  <a:close/>
                  <a:moveTo>
                    <a:pt x="86" y="217"/>
                  </a:moveTo>
                  <a:cubicBezTo>
                    <a:pt x="68" y="214"/>
                    <a:pt x="68" y="214"/>
                    <a:pt x="68" y="214"/>
                  </a:cubicBezTo>
                  <a:cubicBezTo>
                    <a:pt x="69" y="208"/>
                    <a:pt x="69" y="208"/>
                    <a:pt x="69" y="208"/>
                  </a:cubicBezTo>
                  <a:cubicBezTo>
                    <a:pt x="74" y="207"/>
                    <a:pt x="87" y="210"/>
                    <a:pt x="87" y="211"/>
                  </a:cubicBezTo>
                  <a:cubicBezTo>
                    <a:pt x="88" y="213"/>
                    <a:pt x="86" y="217"/>
                    <a:pt x="86" y="2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17878427" y="7029450"/>
              <a:ext cx="714374" cy="2451100"/>
            </a:xfrm>
            <a:custGeom>
              <a:avLst/>
              <a:gdLst>
                <a:gd name="T0" fmla="*/ 118 w 123"/>
                <a:gd name="T1" fmla="*/ 142 h 423"/>
                <a:gd name="T2" fmla="*/ 123 w 123"/>
                <a:gd name="T3" fmla="*/ 126 h 423"/>
                <a:gd name="T4" fmla="*/ 116 w 123"/>
                <a:gd name="T5" fmla="*/ 100 h 423"/>
                <a:gd name="T6" fmla="*/ 104 w 123"/>
                <a:gd name="T7" fmla="*/ 75 h 423"/>
                <a:gd name="T8" fmla="*/ 84 w 123"/>
                <a:gd name="T9" fmla="*/ 59 h 423"/>
                <a:gd name="T10" fmla="*/ 91 w 123"/>
                <a:gd name="T11" fmla="*/ 43 h 423"/>
                <a:gd name="T12" fmla="*/ 96 w 123"/>
                <a:gd name="T13" fmla="*/ 27 h 423"/>
                <a:gd name="T14" fmla="*/ 88 w 123"/>
                <a:gd name="T15" fmla="*/ 6 h 423"/>
                <a:gd name="T16" fmla="*/ 76 w 123"/>
                <a:gd name="T17" fmla="*/ 2 h 423"/>
                <a:gd name="T18" fmla="*/ 56 w 123"/>
                <a:gd name="T19" fmla="*/ 8 h 423"/>
                <a:gd name="T20" fmla="*/ 47 w 123"/>
                <a:gd name="T21" fmla="*/ 30 h 423"/>
                <a:gd name="T22" fmla="*/ 58 w 123"/>
                <a:gd name="T23" fmla="*/ 53 h 423"/>
                <a:gd name="T24" fmla="*/ 24 w 123"/>
                <a:gd name="T25" fmla="*/ 69 h 423"/>
                <a:gd name="T26" fmla="*/ 8 w 123"/>
                <a:gd name="T27" fmla="*/ 99 h 423"/>
                <a:gd name="T28" fmla="*/ 6 w 123"/>
                <a:gd name="T29" fmla="*/ 120 h 423"/>
                <a:gd name="T30" fmla="*/ 4 w 123"/>
                <a:gd name="T31" fmla="*/ 155 h 423"/>
                <a:gd name="T32" fmla="*/ 13 w 123"/>
                <a:gd name="T33" fmla="*/ 207 h 423"/>
                <a:gd name="T34" fmla="*/ 17 w 123"/>
                <a:gd name="T35" fmla="*/ 230 h 423"/>
                <a:gd name="T36" fmla="*/ 23 w 123"/>
                <a:gd name="T37" fmla="*/ 232 h 423"/>
                <a:gd name="T38" fmla="*/ 25 w 123"/>
                <a:gd name="T39" fmla="*/ 250 h 423"/>
                <a:gd name="T40" fmla="*/ 22 w 123"/>
                <a:gd name="T41" fmla="*/ 283 h 423"/>
                <a:gd name="T42" fmla="*/ 24 w 123"/>
                <a:gd name="T43" fmla="*/ 298 h 423"/>
                <a:gd name="T44" fmla="*/ 19 w 123"/>
                <a:gd name="T45" fmla="*/ 349 h 423"/>
                <a:gd name="T46" fmla="*/ 23 w 123"/>
                <a:gd name="T47" fmla="*/ 375 h 423"/>
                <a:gd name="T48" fmla="*/ 17 w 123"/>
                <a:gd name="T49" fmla="*/ 403 h 423"/>
                <a:gd name="T50" fmla="*/ 2 w 123"/>
                <a:gd name="T51" fmla="*/ 420 h 423"/>
                <a:gd name="T52" fmla="*/ 38 w 123"/>
                <a:gd name="T53" fmla="*/ 413 h 423"/>
                <a:gd name="T54" fmla="*/ 48 w 123"/>
                <a:gd name="T55" fmla="*/ 383 h 423"/>
                <a:gd name="T56" fmla="*/ 47 w 123"/>
                <a:gd name="T57" fmla="*/ 337 h 423"/>
                <a:gd name="T58" fmla="*/ 56 w 123"/>
                <a:gd name="T59" fmla="*/ 297 h 423"/>
                <a:gd name="T60" fmla="*/ 62 w 123"/>
                <a:gd name="T61" fmla="*/ 254 h 423"/>
                <a:gd name="T62" fmla="*/ 68 w 123"/>
                <a:gd name="T63" fmla="*/ 305 h 423"/>
                <a:gd name="T64" fmla="*/ 62 w 123"/>
                <a:gd name="T65" fmla="*/ 364 h 423"/>
                <a:gd name="T66" fmla="*/ 63 w 123"/>
                <a:gd name="T67" fmla="*/ 399 h 423"/>
                <a:gd name="T68" fmla="*/ 90 w 123"/>
                <a:gd name="T69" fmla="*/ 409 h 423"/>
                <a:gd name="T70" fmla="*/ 100 w 123"/>
                <a:gd name="T71" fmla="*/ 400 h 423"/>
                <a:gd name="T72" fmla="*/ 86 w 123"/>
                <a:gd name="T73" fmla="*/ 384 h 423"/>
                <a:gd name="T74" fmla="*/ 86 w 123"/>
                <a:gd name="T75" fmla="*/ 353 h 423"/>
                <a:gd name="T76" fmla="*/ 95 w 123"/>
                <a:gd name="T77" fmla="*/ 314 h 423"/>
                <a:gd name="T78" fmla="*/ 97 w 123"/>
                <a:gd name="T79" fmla="*/ 279 h 423"/>
                <a:gd name="T80" fmla="*/ 106 w 123"/>
                <a:gd name="T81" fmla="*/ 203 h 423"/>
                <a:gd name="T82" fmla="*/ 103 w 123"/>
                <a:gd name="T83" fmla="*/ 181 h 423"/>
                <a:gd name="T84" fmla="*/ 102 w 123"/>
                <a:gd name="T85" fmla="*/ 147 h 423"/>
                <a:gd name="T86" fmla="*/ 112 w 123"/>
                <a:gd name="T87" fmla="*/ 203 h 423"/>
                <a:gd name="T88" fmla="*/ 107 w 123"/>
                <a:gd name="T89" fmla="*/ 233 h 423"/>
                <a:gd name="T90" fmla="*/ 108 w 123"/>
                <a:gd name="T91" fmla="*/ 242 h 423"/>
                <a:gd name="T92" fmla="*/ 120 w 123"/>
                <a:gd name="T93" fmla="*/ 236 h 423"/>
                <a:gd name="T94" fmla="*/ 122 w 123"/>
                <a:gd name="T95" fmla="*/ 205 h 423"/>
                <a:gd name="T96" fmla="*/ 30 w 123"/>
                <a:gd name="T97" fmla="*/ 165 h 423"/>
                <a:gd name="T98" fmla="*/ 25 w 123"/>
                <a:gd name="T99" fmla="*/ 191 h 423"/>
                <a:gd name="T100" fmla="*/ 22 w 123"/>
                <a:gd name="T101" fmla="*/ 162 h 423"/>
                <a:gd name="T102" fmla="*/ 26 w 123"/>
                <a:gd name="T103" fmla="*/ 126 h 423"/>
                <a:gd name="T104" fmla="*/ 30 w 123"/>
                <a:gd name="T105" fmla="*/ 165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3" h="423">
                  <a:moveTo>
                    <a:pt x="122" y="169"/>
                  </a:moveTo>
                  <a:cubicBezTo>
                    <a:pt x="122" y="167"/>
                    <a:pt x="120" y="145"/>
                    <a:pt x="118" y="142"/>
                  </a:cubicBezTo>
                  <a:cubicBezTo>
                    <a:pt x="116" y="139"/>
                    <a:pt x="118" y="129"/>
                    <a:pt x="118" y="129"/>
                  </a:cubicBezTo>
                  <a:cubicBezTo>
                    <a:pt x="123" y="126"/>
                    <a:pt x="123" y="126"/>
                    <a:pt x="123" y="126"/>
                  </a:cubicBezTo>
                  <a:cubicBezTo>
                    <a:pt x="123" y="126"/>
                    <a:pt x="121" y="116"/>
                    <a:pt x="120" y="112"/>
                  </a:cubicBezTo>
                  <a:cubicBezTo>
                    <a:pt x="118" y="107"/>
                    <a:pt x="117" y="103"/>
                    <a:pt x="116" y="100"/>
                  </a:cubicBezTo>
                  <a:cubicBezTo>
                    <a:pt x="115" y="97"/>
                    <a:pt x="114" y="89"/>
                    <a:pt x="114" y="85"/>
                  </a:cubicBezTo>
                  <a:cubicBezTo>
                    <a:pt x="114" y="81"/>
                    <a:pt x="104" y="75"/>
                    <a:pt x="104" y="75"/>
                  </a:cubicBezTo>
                  <a:cubicBezTo>
                    <a:pt x="104" y="75"/>
                    <a:pt x="88" y="67"/>
                    <a:pt x="85" y="65"/>
                  </a:cubicBezTo>
                  <a:cubicBezTo>
                    <a:pt x="81" y="63"/>
                    <a:pt x="84" y="63"/>
                    <a:pt x="84" y="59"/>
                  </a:cubicBezTo>
                  <a:cubicBezTo>
                    <a:pt x="84" y="55"/>
                    <a:pt x="82" y="52"/>
                    <a:pt x="84" y="51"/>
                  </a:cubicBezTo>
                  <a:cubicBezTo>
                    <a:pt x="86" y="51"/>
                    <a:pt x="88" y="45"/>
                    <a:pt x="91" y="43"/>
                  </a:cubicBezTo>
                  <a:cubicBezTo>
                    <a:pt x="93" y="41"/>
                    <a:pt x="95" y="37"/>
                    <a:pt x="95" y="35"/>
                  </a:cubicBezTo>
                  <a:cubicBezTo>
                    <a:pt x="94" y="33"/>
                    <a:pt x="96" y="30"/>
                    <a:pt x="96" y="27"/>
                  </a:cubicBezTo>
                  <a:cubicBezTo>
                    <a:pt x="96" y="23"/>
                    <a:pt x="95" y="18"/>
                    <a:pt x="95" y="14"/>
                  </a:cubicBezTo>
                  <a:cubicBezTo>
                    <a:pt x="94" y="10"/>
                    <a:pt x="90" y="8"/>
                    <a:pt x="88" y="6"/>
                  </a:cubicBezTo>
                  <a:cubicBezTo>
                    <a:pt x="86" y="5"/>
                    <a:pt x="84" y="3"/>
                    <a:pt x="82" y="3"/>
                  </a:cubicBezTo>
                  <a:cubicBezTo>
                    <a:pt x="79" y="4"/>
                    <a:pt x="76" y="2"/>
                    <a:pt x="76" y="2"/>
                  </a:cubicBezTo>
                  <a:cubicBezTo>
                    <a:pt x="76" y="2"/>
                    <a:pt x="70" y="1"/>
                    <a:pt x="68" y="1"/>
                  </a:cubicBezTo>
                  <a:cubicBezTo>
                    <a:pt x="65" y="0"/>
                    <a:pt x="58" y="7"/>
                    <a:pt x="56" y="8"/>
                  </a:cubicBezTo>
                  <a:cubicBezTo>
                    <a:pt x="54" y="9"/>
                    <a:pt x="51" y="12"/>
                    <a:pt x="50" y="19"/>
                  </a:cubicBezTo>
                  <a:cubicBezTo>
                    <a:pt x="48" y="26"/>
                    <a:pt x="47" y="28"/>
                    <a:pt x="47" y="30"/>
                  </a:cubicBezTo>
                  <a:cubicBezTo>
                    <a:pt x="47" y="31"/>
                    <a:pt x="50" y="39"/>
                    <a:pt x="52" y="40"/>
                  </a:cubicBezTo>
                  <a:cubicBezTo>
                    <a:pt x="53" y="41"/>
                    <a:pt x="56" y="48"/>
                    <a:pt x="58" y="53"/>
                  </a:cubicBezTo>
                  <a:cubicBezTo>
                    <a:pt x="59" y="58"/>
                    <a:pt x="47" y="61"/>
                    <a:pt x="47" y="61"/>
                  </a:cubicBezTo>
                  <a:cubicBezTo>
                    <a:pt x="47" y="61"/>
                    <a:pt x="29" y="68"/>
                    <a:pt x="24" y="69"/>
                  </a:cubicBezTo>
                  <a:cubicBezTo>
                    <a:pt x="19" y="70"/>
                    <a:pt x="16" y="79"/>
                    <a:pt x="16" y="79"/>
                  </a:cubicBezTo>
                  <a:cubicBezTo>
                    <a:pt x="16" y="79"/>
                    <a:pt x="12" y="94"/>
                    <a:pt x="8" y="99"/>
                  </a:cubicBezTo>
                  <a:cubicBezTo>
                    <a:pt x="4" y="104"/>
                    <a:pt x="2" y="117"/>
                    <a:pt x="2" y="117"/>
                  </a:cubicBezTo>
                  <a:cubicBezTo>
                    <a:pt x="2" y="117"/>
                    <a:pt x="6" y="119"/>
                    <a:pt x="6" y="120"/>
                  </a:cubicBezTo>
                  <a:cubicBezTo>
                    <a:pt x="6" y="121"/>
                    <a:pt x="6" y="129"/>
                    <a:pt x="4" y="131"/>
                  </a:cubicBezTo>
                  <a:cubicBezTo>
                    <a:pt x="2" y="134"/>
                    <a:pt x="4" y="153"/>
                    <a:pt x="4" y="155"/>
                  </a:cubicBezTo>
                  <a:cubicBezTo>
                    <a:pt x="4" y="157"/>
                    <a:pt x="6" y="177"/>
                    <a:pt x="8" y="182"/>
                  </a:cubicBezTo>
                  <a:cubicBezTo>
                    <a:pt x="9" y="186"/>
                    <a:pt x="14" y="200"/>
                    <a:pt x="13" y="207"/>
                  </a:cubicBezTo>
                  <a:cubicBezTo>
                    <a:pt x="12" y="214"/>
                    <a:pt x="13" y="226"/>
                    <a:pt x="13" y="229"/>
                  </a:cubicBezTo>
                  <a:cubicBezTo>
                    <a:pt x="14" y="231"/>
                    <a:pt x="17" y="230"/>
                    <a:pt x="17" y="230"/>
                  </a:cubicBezTo>
                  <a:cubicBezTo>
                    <a:pt x="19" y="231"/>
                    <a:pt x="19" y="231"/>
                    <a:pt x="19" y="231"/>
                  </a:cubicBezTo>
                  <a:cubicBezTo>
                    <a:pt x="23" y="232"/>
                    <a:pt x="23" y="232"/>
                    <a:pt x="23" y="232"/>
                  </a:cubicBezTo>
                  <a:cubicBezTo>
                    <a:pt x="23" y="232"/>
                    <a:pt x="24" y="235"/>
                    <a:pt x="24" y="237"/>
                  </a:cubicBezTo>
                  <a:cubicBezTo>
                    <a:pt x="24" y="238"/>
                    <a:pt x="25" y="245"/>
                    <a:pt x="25" y="250"/>
                  </a:cubicBezTo>
                  <a:cubicBezTo>
                    <a:pt x="26" y="255"/>
                    <a:pt x="25" y="267"/>
                    <a:pt x="24" y="268"/>
                  </a:cubicBezTo>
                  <a:cubicBezTo>
                    <a:pt x="24" y="269"/>
                    <a:pt x="22" y="277"/>
                    <a:pt x="22" y="283"/>
                  </a:cubicBezTo>
                  <a:cubicBezTo>
                    <a:pt x="22" y="290"/>
                    <a:pt x="24" y="289"/>
                    <a:pt x="24" y="289"/>
                  </a:cubicBezTo>
                  <a:cubicBezTo>
                    <a:pt x="24" y="289"/>
                    <a:pt x="26" y="295"/>
                    <a:pt x="24" y="298"/>
                  </a:cubicBezTo>
                  <a:cubicBezTo>
                    <a:pt x="22" y="301"/>
                    <a:pt x="21" y="313"/>
                    <a:pt x="21" y="321"/>
                  </a:cubicBezTo>
                  <a:cubicBezTo>
                    <a:pt x="21" y="329"/>
                    <a:pt x="20" y="341"/>
                    <a:pt x="19" y="349"/>
                  </a:cubicBezTo>
                  <a:cubicBezTo>
                    <a:pt x="18" y="357"/>
                    <a:pt x="20" y="361"/>
                    <a:pt x="21" y="368"/>
                  </a:cubicBezTo>
                  <a:cubicBezTo>
                    <a:pt x="22" y="374"/>
                    <a:pt x="23" y="371"/>
                    <a:pt x="23" y="375"/>
                  </a:cubicBezTo>
                  <a:cubicBezTo>
                    <a:pt x="23" y="380"/>
                    <a:pt x="12" y="389"/>
                    <a:pt x="12" y="392"/>
                  </a:cubicBezTo>
                  <a:cubicBezTo>
                    <a:pt x="11" y="394"/>
                    <a:pt x="16" y="400"/>
                    <a:pt x="17" y="403"/>
                  </a:cubicBezTo>
                  <a:cubicBezTo>
                    <a:pt x="18" y="405"/>
                    <a:pt x="18" y="404"/>
                    <a:pt x="9" y="407"/>
                  </a:cubicBezTo>
                  <a:cubicBezTo>
                    <a:pt x="0" y="410"/>
                    <a:pt x="1" y="417"/>
                    <a:pt x="2" y="420"/>
                  </a:cubicBezTo>
                  <a:cubicBezTo>
                    <a:pt x="2" y="423"/>
                    <a:pt x="14" y="422"/>
                    <a:pt x="20" y="420"/>
                  </a:cubicBezTo>
                  <a:cubicBezTo>
                    <a:pt x="26" y="419"/>
                    <a:pt x="33" y="413"/>
                    <a:pt x="38" y="413"/>
                  </a:cubicBezTo>
                  <a:cubicBezTo>
                    <a:pt x="43" y="413"/>
                    <a:pt x="43" y="407"/>
                    <a:pt x="46" y="402"/>
                  </a:cubicBezTo>
                  <a:cubicBezTo>
                    <a:pt x="49" y="397"/>
                    <a:pt x="49" y="388"/>
                    <a:pt x="48" y="383"/>
                  </a:cubicBezTo>
                  <a:cubicBezTo>
                    <a:pt x="48" y="378"/>
                    <a:pt x="48" y="368"/>
                    <a:pt x="48" y="360"/>
                  </a:cubicBezTo>
                  <a:cubicBezTo>
                    <a:pt x="48" y="352"/>
                    <a:pt x="47" y="340"/>
                    <a:pt x="47" y="337"/>
                  </a:cubicBezTo>
                  <a:cubicBezTo>
                    <a:pt x="47" y="335"/>
                    <a:pt x="48" y="311"/>
                    <a:pt x="48" y="308"/>
                  </a:cubicBezTo>
                  <a:cubicBezTo>
                    <a:pt x="48" y="305"/>
                    <a:pt x="51" y="298"/>
                    <a:pt x="56" y="297"/>
                  </a:cubicBezTo>
                  <a:cubicBezTo>
                    <a:pt x="62" y="297"/>
                    <a:pt x="57" y="277"/>
                    <a:pt x="57" y="273"/>
                  </a:cubicBezTo>
                  <a:cubicBezTo>
                    <a:pt x="57" y="269"/>
                    <a:pt x="62" y="254"/>
                    <a:pt x="62" y="254"/>
                  </a:cubicBezTo>
                  <a:cubicBezTo>
                    <a:pt x="68" y="251"/>
                    <a:pt x="64" y="269"/>
                    <a:pt x="64" y="277"/>
                  </a:cubicBezTo>
                  <a:cubicBezTo>
                    <a:pt x="64" y="285"/>
                    <a:pt x="65" y="294"/>
                    <a:pt x="68" y="305"/>
                  </a:cubicBezTo>
                  <a:cubicBezTo>
                    <a:pt x="72" y="316"/>
                    <a:pt x="66" y="315"/>
                    <a:pt x="64" y="328"/>
                  </a:cubicBezTo>
                  <a:cubicBezTo>
                    <a:pt x="62" y="342"/>
                    <a:pt x="62" y="353"/>
                    <a:pt x="62" y="364"/>
                  </a:cubicBezTo>
                  <a:cubicBezTo>
                    <a:pt x="62" y="375"/>
                    <a:pt x="58" y="379"/>
                    <a:pt x="58" y="385"/>
                  </a:cubicBezTo>
                  <a:cubicBezTo>
                    <a:pt x="58" y="391"/>
                    <a:pt x="63" y="399"/>
                    <a:pt x="63" y="399"/>
                  </a:cubicBezTo>
                  <a:cubicBezTo>
                    <a:pt x="63" y="399"/>
                    <a:pt x="70" y="401"/>
                    <a:pt x="73" y="403"/>
                  </a:cubicBezTo>
                  <a:cubicBezTo>
                    <a:pt x="76" y="406"/>
                    <a:pt x="86" y="409"/>
                    <a:pt x="90" y="409"/>
                  </a:cubicBezTo>
                  <a:cubicBezTo>
                    <a:pt x="93" y="409"/>
                    <a:pt x="102" y="408"/>
                    <a:pt x="103" y="406"/>
                  </a:cubicBezTo>
                  <a:cubicBezTo>
                    <a:pt x="104" y="404"/>
                    <a:pt x="102" y="401"/>
                    <a:pt x="100" y="400"/>
                  </a:cubicBezTo>
                  <a:cubicBezTo>
                    <a:pt x="98" y="399"/>
                    <a:pt x="89" y="393"/>
                    <a:pt x="89" y="393"/>
                  </a:cubicBezTo>
                  <a:cubicBezTo>
                    <a:pt x="89" y="393"/>
                    <a:pt x="84" y="385"/>
                    <a:pt x="86" y="384"/>
                  </a:cubicBezTo>
                  <a:cubicBezTo>
                    <a:pt x="87" y="383"/>
                    <a:pt x="87" y="375"/>
                    <a:pt x="87" y="368"/>
                  </a:cubicBezTo>
                  <a:cubicBezTo>
                    <a:pt x="87" y="361"/>
                    <a:pt x="86" y="360"/>
                    <a:pt x="86" y="353"/>
                  </a:cubicBezTo>
                  <a:cubicBezTo>
                    <a:pt x="86" y="346"/>
                    <a:pt x="89" y="340"/>
                    <a:pt x="92" y="333"/>
                  </a:cubicBezTo>
                  <a:cubicBezTo>
                    <a:pt x="94" y="327"/>
                    <a:pt x="94" y="317"/>
                    <a:pt x="95" y="314"/>
                  </a:cubicBezTo>
                  <a:cubicBezTo>
                    <a:pt x="96" y="310"/>
                    <a:pt x="95" y="298"/>
                    <a:pt x="95" y="291"/>
                  </a:cubicBezTo>
                  <a:cubicBezTo>
                    <a:pt x="95" y="283"/>
                    <a:pt x="96" y="287"/>
                    <a:pt x="97" y="279"/>
                  </a:cubicBezTo>
                  <a:cubicBezTo>
                    <a:pt x="99" y="271"/>
                    <a:pt x="105" y="227"/>
                    <a:pt x="106" y="222"/>
                  </a:cubicBezTo>
                  <a:cubicBezTo>
                    <a:pt x="106" y="217"/>
                    <a:pt x="104" y="208"/>
                    <a:pt x="106" y="203"/>
                  </a:cubicBezTo>
                  <a:cubicBezTo>
                    <a:pt x="107" y="198"/>
                    <a:pt x="105" y="190"/>
                    <a:pt x="105" y="188"/>
                  </a:cubicBezTo>
                  <a:cubicBezTo>
                    <a:pt x="105" y="187"/>
                    <a:pt x="105" y="181"/>
                    <a:pt x="103" y="181"/>
                  </a:cubicBezTo>
                  <a:cubicBezTo>
                    <a:pt x="102" y="180"/>
                    <a:pt x="100" y="168"/>
                    <a:pt x="100" y="166"/>
                  </a:cubicBezTo>
                  <a:cubicBezTo>
                    <a:pt x="100" y="164"/>
                    <a:pt x="102" y="145"/>
                    <a:pt x="102" y="147"/>
                  </a:cubicBezTo>
                  <a:cubicBezTo>
                    <a:pt x="102" y="149"/>
                    <a:pt x="104" y="164"/>
                    <a:pt x="105" y="167"/>
                  </a:cubicBezTo>
                  <a:cubicBezTo>
                    <a:pt x="106" y="170"/>
                    <a:pt x="112" y="195"/>
                    <a:pt x="112" y="203"/>
                  </a:cubicBezTo>
                  <a:cubicBezTo>
                    <a:pt x="112" y="211"/>
                    <a:pt x="110" y="212"/>
                    <a:pt x="109" y="216"/>
                  </a:cubicBezTo>
                  <a:cubicBezTo>
                    <a:pt x="109" y="219"/>
                    <a:pt x="107" y="232"/>
                    <a:pt x="107" y="233"/>
                  </a:cubicBezTo>
                  <a:cubicBezTo>
                    <a:pt x="107" y="235"/>
                    <a:pt x="109" y="237"/>
                    <a:pt x="109" y="237"/>
                  </a:cubicBezTo>
                  <a:cubicBezTo>
                    <a:pt x="106" y="239"/>
                    <a:pt x="108" y="242"/>
                    <a:pt x="108" y="242"/>
                  </a:cubicBezTo>
                  <a:cubicBezTo>
                    <a:pt x="108" y="242"/>
                    <a:pt x="113" y="239"/>
                    <a:pt x="114" y="238"/>
                  </a:cubicBezTo>
                  <a:cubicBezTo>
                    <a:pt x="115" y="238"/>
                    <a:pt x="119" y="237"/>
                    <a:pt x="120" y="236"/>
                  </a:cubicBezTo>
                  <a:cubicBezTo>
                    <a:pt x="120" y="235"/>
                    <a:pt x="122" y="221"/>
                    <a:pt x="122" y="221"/>
                  </a:cubicBezTo>
                  <a:cubicBezTo>
                    <a:pt x="122" y="221"/>
                    <a:pt x="122" y="209"/>
                    <a:pt x="122" y="205"/>
                  </a:cubicBezTo>
                  <a:cubicBezTo>
                    <a:pt x="122" y="201"/>
                    <a:pt x="123" y="171"/>
                    <a:pt x="122" y="169"/>
                  </a:cubicBezTo>
                  <a:close/>
                  <a:moveTo>
                    <a:pt x="30" y="165"/>
                  </a:moveTo>
                  <a:cubicBezTo>
                    <a:pt x="30" y="167"/>
                    <a:pt x="28" y="179"/>
                    <a:pt x="28" y="181"/>
                  </a:cubicBezTo>
                  <a:cubicBezTo>
                    <a:pt x="27" y="183"/>
                    <a:pt x="26" y="188"/>
                    <a:pt x="25" y="191"/>
                  </a:cubicBezTo>
                  <a:cubicBezTo>
                    <a:pt x="24" y="194"/>
                    <a:pt x="23" y="197"/>
                    <a:pt x="23" y="194"/>
                  </a:cubicBezTo>
                  <a:cubicBezTo>
                    <a:pt x="22" y="191"/>
                    <a:pt x="23" y="169"/>
                    <a:pt x="22" y="162"/>
                  </a:cubicBezTo>
                  <a:cubicBezTo>
                    <a:pt x="20" y="154"/>
                    <a:pt x="21" y="140"/>
                    <a:pt x="22" y="137"/>
                  </a:cubicBezTo>
                  <a:cubicBezTo>
                    <a:pt x="22" y="134"/>
                    <a:pt x="26" y="120"/>
                    <a:pt x="26" y="126"/>
                  </a:cubicBezTo>
                  <a:cubicBezTo>
                    <a:pt x="26" y="126"/>
                    <a:pt x="30" y="137"/>
                    <a:pt x="30" y="141"/>
                  </a:cubicBezTo>
                  <a:lnTo>
                    <a:pt x="30" y="1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19462750" y="7099301"/>
              <a:ext cx="698500" cy="2409826"/>
            </a:xfrm>
            <a:custGeom>
              <a:avLst/>
              <a:gdLst>
                <a:gd name="T0" fmla="*/ 97 w 120"/>
                <a:gd name="T1" fmla="*/ 379 h 416"/>
                <a:gd name="T2" fmla="*/ 88 w 120"/>
                <a:gd name="T3" fmla="*/ 364 h 416"/>
                <a:gd name="T4" fmla="*/ 80 w 120"/>
                <a:gd name="T5" fmla="*/ 339 h 416"/>
                <a:gd name="T6" fmla="*/ 85 w 120"/>
                <a:gd name="T7" fmla="*/ 296 h 416"/>
                <a:gd name="T8" fmla="*/ 85 w 120"/>
                <a:gd name="T9" fmla="*/ 219 h 416"/>
                <a:gd name="T10" fmla="*/ 90 w 120"/>
                <a:gd name="T11" fmla="*/ 196 h 416"/>
                <a:gd name="T12" fmla="*/ 96 w 120"/>
                <a:gd name="T13" fmla="*/ 163 h 416"/>
                <a:gd name="T14" fmla="*/ 89 w 120"/>
                <a:gd name="T15" fmla="*/ 103 h 416"/>
                <a:gd name="T16" fmla="*/ 70 w 120"/>
                <a:gd name="T17" fmla="*/ 71 h 416"/>
                <a:gd name="T18" fmla="*/ 59 w 120"/>
                <a:gd name="T19" fmla="*/ 59 h 416"/>
                <a:gd name="T20" fmla="*/ 68 w 120"/>
                <a:gd name="T21" fmla="*/ 40 h 416"/>
                <a:gd name="T22" fmla="*/ 70 w 120"/>
                <a:gd name="T23" fmla="*/ 25 h 416"/>
                <a:gd name="T24" fmla="*/ 60 w 120"/>
                <a:gd name="T25" fmla="*/ 2 h 416"/>
                <a:gd name="T26" fmla="*/ 27 w 120"/>
                <a:gd name="T27" fmla="*/ 18 h 416"/>
                <a:gd name="T28" fmla="*/ 32 w 120"/>
                <a:gd name="T29" fmla="*/ 41 h 416"/>
                <a:gd name="T30" fmla="*/ 25 w 120"/>
                <a:gd name="T31" fmla="*/ 64 h 416"/>
                <a:gd name="T32" fmla="*/ 4 w 120"/>
                <a:gd name="T33" fmla="*/ 128 h 416"/>
                <a:gd name="T34" fmla="*/ 12 w 120"/>
                <a:gd name="T35" fmla="*/ 186 h 416"/>
                <a:gd name="T36" fmla="*/ 15 w 120"/>
                <a:gd name="T37" fmla="*/ 224 h 416"/>
                <a:gd name="T38" fmla="*/ 15 w 120"/>
                <a:gd name="T39" fmla="*/ 242 h 416"/>
                <a:gd name="T40" fmla="*/ 15 w 120"/>
                <a:gd name="T41" fmla="*/ 311 h 416"/>
                <a:gd name="T42" fmla="*/ 19 w 120"/>
                <a:gd name="T43" fmla="*/ 367 h 416"/>
                <a:gd name="T44" fmla="*/ 13 w 120"/>
                <a:gd name="T45" fmla="*/ 388 h 416"/>
                <a:gd name="T46" fmla="*/ 18 w 120"/>
                <a:gd name="T47" fmla="*/ 405 h 416"/>
                <a:gd name="T48" fmla="*/ 48 w 120"/>
                <a:gd name="T49" fmla="*/ 405 h 416"/>
                <a:gd name="T50" fmla="*/ 45 w 120"/>
                <a:gd name="T51" fmla="*/ 387 h 416"/>
                <a:gd name="T52" fmla="*/ 41 w 120"/>
                <a:gd name="T53" fmla="*/ 378 h 416"/>
                <a:gd name="T54" fmla="*/ 42 w 120"/>
                <a:gd name="T55" fmla="*/ 346 h 416"/>
                <a:gd name="T56" fmla="*/ 43 w 120"/>
                <a:gd name="T57" fmla="*/ 322 h 416"/>
                <a:gd name="T58" fmla="*/ 50 w 120"/>
                <a:gd name="T59" fmla="*/ 283 h 416"/>
                <a:gd name="T60" fmla="*/ 60 w 120"/>
                <a:gd name="T61" fmla="*/ 284 h 416"/>
                <a:gd name="T62" fmla="*/ 54 w 120"/>
                <a:gd name="T63" fmla="*/ 331 h 416"/>
                <a:gd name="T64" fmla="*/ 56 w 120"/>
                <a:gd name="T65" fmla="*/ 365 h 416"/>
                <a:gd name="T66" fmla="*/ 58 w 120"/>
                <a:gd name="T67" fmla="*/ 384 h 416"/>
                <a:gd name="T68" fmla="*/ 67 w 120"/>
                <a:gd name="T69" fmla="*/ 393 h 416"/>
                <a:gd name="T70" fmla="*/ 92 w 120"/>
                <a:gd name="T71" fmla="*/ 391 h 416"/>
                <a:gd name="T72" fmla="*/ 108 w 120"/>
                <a:gd name="T73" fmla="*/ 385 h 416"/>
                <a:gd name="T74" fmla="*/ 73 w 120"/>
                <a:gd name="T75" fmla="*/ 127 h 416"/>
                <a:gd name="T76" fmla="*/ 51 w 120"/>
                <a:gd name="T77" fmla="*/ 73 h 416"/>
                <a:gd name="T78" fmla="*/ 64 w 120"/>
                <a:gd name="T79" fmla="*/ 74 h 416"/>
                <a:gd name="T80" fmla="*/ 81 w 120"/>
                <a:gd name="T81" fmla="*/ 166 h 416"/>
                <a:gd name="T82" fmla="*/ 73 w 120"/>
                <a:gd name="T83" fmla="*/ 199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416">
                  <a:moveTo>
                    <a:pt x="108" y="385"/>
                  </a:moveTo>
                  <a:cubicBezTo>
                    <a:pt x="107" y="385"/>
                    <a:pt x="98" y="384"/>
                    <a:pt x="97" y="379"/>
                  </a:cubicBezTo>
                  <a:cubicBezTo>
                    <a:pt x="97" y="375"/>
                    <a:pt x="92" y="376"/>
                    <a:pt x="88" y="371"/>
                  </a:cubicBezTo>
                  <a:cubicBezTo>
                    <a:pt x="84" y="365"/>
                    <a:pt x="86" y="368"/>
                    <a:pt x="88" y="364"/>
                  </a:cubicBezTo>
                  <a:cubicBezTo>
                    <a:pt x="89" y="360"/>
                    <a:pt x="85" y="350"/>
                    <a:pt x="83" y="347"/>
                  </a:cubicBezTo>
                  <a:cubicBezTo>
                    <a:pt x="80" y="345"/>
                    <a:pt x="80" y="342"/>
                    <a:pt x="80" y="339"/>
                  </a:cubicBezTo>
                  <a:cubicBezTo>
                    <a:pt x="80" y="335"/>
                    <a:pt x="81" y="329"/>
                    <a:pt x="81" y="319"/>
                  </a:cubicBezTo>
                  <a:cubicBezTo>
                    <a:pt x="81" y="309"/>
                    <a:pt x="82" y="306"/>
                    <a:pt x="85" y="296"/>
                  </a:cubicBezTo>
                  <a:cubicBezTo>
                    <a:pt x="88" y="286"/>
                    <a:pt x="87" y="269"/>
                    <a:pt x="87" y="257"/>
                  </a:cubicBezTo>
                  <a:cubicBezTo>
                    <a:pt x="87" y="246"/>
                    <a:pt x="85" y="225"/>
                    <a:pt x="85" y="219"/>
                  </a:cubicBezTo>
                  <a:cubicBezTo>
                    <a:pt x="84" y="213"/>
                    <a:pt x="84" y="204"/>
                    <a:pt x="85" y="203"/>
                  </a:cubicBezTo>
                  <a:cubicBezTo>
                    <a:pt x="86" y="202"/>
                    <a:pt x="89" y="199"/>
                    <a:pt x="90" y="196"/>
                  </a:cubicBezTo>
                  <a:cubicBezTo>
                    <a:pt x="90" y="193"/>
                    <a:pt x="91" y="180"/>
                    <a:pt x="92" y="178"/>
                  </a:cubicBezTo>
                  <a:cubicBezTo>
                    <a:pt x="94" y="177"/>
                    <a:pt x="96" y="169"/>
                    <a:pt x="96" y="163"/>
                  </a:cubicBezTo>
                  <a:cubicBezTo>
                    <a:pt x="96" y="158"/>
                    <a:pt x="94" y="146"/>
                    <a:pt x="90" y="132"/>
                  </a:cubicBezTo>
                  <a:cubicBezTo>
                    <a:pt x="86" y="119"/>
                    <a:pt x="89" y="111"/>
                    <a:pt x="89" y="103"/>
                  </a:cubicBezTo>
                  <a:cubicBezTo>
                    <a:pt x="89" y="95"/>
                    <a:pt x="85" y="81"/>
                    <a:pt x="83" y="79"/>
                  </a:cubicBezTo>
                  <a:cubicBezTo>
                    <a:pt x="82" y="76"/>
                    <a:pt x="71" y="71"/>
                    <a:pt x="70" y="71"/>
                  </a:cubicBezTo>
                  <a:cubicBezTo>
                    <a:pt x="68" y="71"/>
                    <a:pt x="61" y="71"/>
                    <a:pt x="60" y="68"/>
                  </a:cubicBezTo>
                  <a:cubicBezTo>
                    <a:pt x="59" y="65"/>
                    <a:pt x="59" y="59"/>
                    <a:pt x="59" y="59"/>
                  </a:cubicBezTo>
                  <a:cubicBezTo>
                    <a:pt x="59" y="59"/>
                    <a:pt x="66" y="57"/>
                    <a:pt x="66" y="50"/>
                  </a:cubicBezTo>
                  <a:cubicBezTo>
                    <a:pt x="67" y="43"/>
                    <a:pt x="68" y="40"/>
                    <a:pt x="68" y="40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69" y="29"/>
                    <a:pt x="70" y="25"/>
                  </a:cubicBezTo>
                  <a:cubicBezTo>
                    <a:pt x="71" y="20"/>
                    <a:pt x="68" y="16"/>
                    <a:pt x="68" y="13"/>
                  </a:cubicBezTo>
                  <a:cubicBezTo>
                    <a:pt x="68" y="10"/>
                    <a:pt x="62" y="4"/>
                    <a:pt x="60" y="2"/>
                  </a:cubicBezTo>
                  <a:cubicBezTo>
                    <a:pt x="57" y="0"/>
                    <a:pt x="47" y="1"/>
                    <a:pt x="40" y="3"/>
                  </a:cubicBezTo>
                  <a:cubicBezTo>
                    <a:pt x="33" y="4"/>
                    <a:pt x="27" y="16"/>
                    <a:pt x="27" y="18"/>
                  </a:cubicBezTo>
                  <a:cubicBezTo>
                    <a:pt x="27" y="20"/>
                    <a:pt x="27" y="28"/>
                    <a:pt x="26" y="29"/>
                  </a:cubicBezTo>
                  <a:cubicBezTo>
                    <a:pt x="26" y="31"/>
                    <a:pt x="29" y="40"/>
                    <a:pt x="32" y="41"/>
                  </a:cubicBezTo>
                  <a:cubicBezTo>
                    <a:pt x="34" y="43"/>
                    <a:pt x="35" y="48"/>
                    <a:pt x="35" y="48"/>
                  </a:cubicBezTo>
                  <a:cubicBezTo>
                    <a:pt x="23" y="55"/>
                    <a:pt x="25" y="64"/>
                    <a:pt x="25" y="64"/>
                  </a:cubicBezTo>
                  <a:cubicBezTo>
                    <a:pt x="7" y="73"/>
                    <a:pt x="1" y="95"/>
                    <a:pt x="0" y="101"/>
                  </a:cubicBezTo>
                  <a:cubicBezTo>
                    <a:pt x="0" y="107"/>
                    <a:pt x="4" y="124"/>
                    <a:pt x="4" y="128"/>
                  </a:cubicBezTo>
                  <a:cubicBezTo>
                    <a:pt x="4" y="132"/>
                    <a:pt x="6" y="153"/>
                    <a:pt x="6" y="156"/>
                  </a:cubicBezTo>
                  <a:cubicBezTo>
                    <a:pt x="6" y="159"/>
                    <a:pt x="14" y="177"/>
                    <a:pt x="12" y="186"/>
                  </a:cubicBezTo>
                  <a:cubicBezTo>
                    <a:pt x="10" y="195"/>
                    <a:pt x="14" y="211"/>
                    <a:pt x="13" y="215"/>
                  </a:cubicBezTo>
                  <a:cubicBezTo>
                    <a:pt x="11" y="219"/>
                    <a:pt x="15" y="224"/>
                    <a:pt x="15" y="224"/>
                  </a:cubicBezTo>
                  <a:cubicBezTo>
                    <a:pt x="15" y="224"/>
                    <a:pt x="18" y="224"/>
                    <a:pt x="18" y="228"/>
                  </a:cubicBezTo>
                  <a:cubicBezTo>
                    <a:pt x="18" y="233"/>
                    <a:pt x="16" y="236"/>
                    <a:pt x="15" y="242"/>
                  </a:cubicBezTo>
                  <a:cubicBezTo>
                    <a:pt x="15" y="247"/>
                    <a:pt x="17" y="276"/>
                    <a:pt x="17" y="281"/>
                  </a:cubicBezTo>
                  <a:cubicBezTo>
                    <a:pt x="17" y="286"/>
                    <a:pt x="18" y="305"/>
                    <a:pt x="15" y="311"/>
                  </a:cubicBezTo>
                  <a:cubicBezTo>
                    <a:pt x="13" y="317"/>
                    <a:pt x="18" y="351"/>
                    <a:pt x="18" y="355"/>
                  </a:cubicBezTo>
                  <a:cubicBezTo>
                    <a:pt x="18" y="358"/>
                    <a:pt x="20" y="365"/>
                    <a:pt x="19" y="367"/>
                  </a:cubicBezTo>
                  <a:cubicBezTo>
                    <a:pt x="18" y="369"/>
                    <a:pt x="13" y="376"/>
                    <a:pt x="11" y="379"/>
                  </a:cubicBezTo>
                  <a:cubicBezTo>
                    <a:pt x="9" y="381"/>
                    <a:pt x="12" y="388"/>
                    <a:pt x="13" y="388"/>
                  </a:cubicBezTo>
                  <a:cubicBezTo>
                    <a:pt x="14" y="389"/>
                    <a:pt x="16" y="395"/>
                    <a:pt x="16" y="398"/>
                  </a:cubicBezTo>
                  <a:cubicBezTo>
                    <a:pt x="16" y="400"/>
                    <a:pt x="17" y="404"/>
                    <a:pt x="18" y="405"/>
                  </a:cubicBezTo>
                  <a:cubicBezTo>
                    <a:pt x="18" y="407"/>
                    <a:pt x="29" y="407"/>
                    <a:pt x="29" y="407"/>
                  </a:cubicBezTo>
                  <a:cubicBezTo>
                    <a:pt x="52" y="416"/>
                    <a:pt x="48" y="405"/>
                    <a:pt x="48" y="405"/>
                  </a:cubicBezTo>
                  <a:cubicBezTo>
                    <a:pt x="48" y="405"/>
                    <a:pt x="42" y="396"/>
                    <a:pt x="41" y="394"/>
                  </a:cubicBezTo>
                  <a:cubicBezTo>
                    <a:pt x="40" y="392"/>
                    <a:pt x="45" y="387"/>
                    <a:pt x="45" y="387"/>
                  </a:cubicBezTo>
                  <a:cubicBezTo>
                    <a:pt x="45" y="387"/>
                    <a:pt x="47" y="380"/>
                    <a:pt x="44" y="378"/>
                  </a:cubicBezTo>
                  <a:cubicBezTo>
                    <a:pt x="41" y="376"/>
                    <a:pt x="44" y="378"/>
                    <a:pt x="41" y="378"/>
                  </a:cubicBezTo>
                  <a:cubicBezTo>
                    <a:pt x="39" y="377"/>
                    <a:pt x="42" y="371"/>
                    <a:pt x="43" y="366"/>
                  </a:cubicBezTo>
                  <a:cubicBezTo>
                    <a:pt x="44" y="362"/>
                    <a:pt x="43" y="355"/>
                    <a:pt x="42" y="346"/>
                  </a:cubicBezTo>
                  <a:cubicBezTo>
                    <a:pt x="42" y="336"/>
                    <a:pt x="41" y="334"/>
                    <a:pt x="42" y="331"/>
                  </a:cubicBezTo>
                  <a:cubicBezTo>
                    <a:pt x="42" y="328"/>
                    <a:pt x="43" y="324"/>
                    <a:pt x="43" y="322"/>
                  </a:cubicBezTo>
                  <a:cubicBezTo>
                    <a:pt x="43" y="300"/>
                    <a:pt x="43" y="300"/>
                    <a:pt x="43" y="300"/>
                  </a:cubicBezTo>
                  <a:cubicBezTo>
                    <a:pt x="43" y="297"/>
                    <a:pt x="49" y="287"/>
                    <a:pt x="50" y="283"/>
                  </a:cubicBezTo>
                  <a:cubicBezTo>
                    <a:pt x="51" y="280"/>
                    <a:pt x="54" y="263"/>
                    <a:pt x="54" y="263"/>
                  </a:cubicBezTo>
                  <a:cubicBezTo>
                    <a:pt x="56" y="258"/>
                    <a:pt x="59" y="281"/>
                    <a:pt x="60" y="284"/>
                  </a:cubicBezTo>
                  <a:cubicBezTo>
                    <a:pt x="60" y="287"/>
                    <a:pt x="59" y="302"/>
                    <a:pt x="56" y="309"/>
                  </a:cubicBezTo>
                  <a:cubicBezTo>
                    <a:pt x="53" y="316"/>
                    <a:pt x="50" y="316"/>
                    <a:pt x="54" y="331"/>
                  </a:cubicBezTo>
                  <a:cubicBezTo>
                    <a:pt x="57" y="347"/>
                    <a:pt x="56" y="349"/>
                    <a:pt x="54" y="353"/>
                  </a:cubicBezTo>
                  <a:cubicBezTo>
                    <a:pt x="52" y="356"/>
                    <a:pt x="54" y="364"/>
                    <a:pt x="56" y="365"/>
                  </a:cubicBezTo>
                  <a:cubicBezTo>
                    <a:pt x="57" y="365"/>
                    <a:pt x="59" y="364"/>
                    <a:pt x="59" y="369"/>
                  </a:cubicBezTo>
                  <a:cubicBezTo>
                    <a:pt x="59" y="373"/>
                    <a:pt x="58" y="380"/>
                    <a:pt x="58" y="384"/>
                  </a:cubicBezTo>
                  <a:cubicBezTo>
                    <a:pt x="58" y="387"/>
                    <a:pt x="58" y="391"/>
                    <a:pt x="59" y="393"/>
                  </a:cubicBezTo>
                  <a:cubicBezTo>
                    <a:pt x="59" y="394"/>
                    <a:pt x="64" y="391"/>
                    <a:pt x="67" y="393"/>
                  </a:cubicBezTo>
                  <a:cubicBezTo>
                    <a:pt x="69" y="395"/>
                    <a:pt x="74" y="390"/>
                    <a:pt x="74" y="390"/>
                  </a:cubicBezTo>
                  <a:cubicBezTo>
                    <a:pt x="74" y="390"/>
                    <a:pt x="87" y="389"/>
                    <a:pt x="92" y="391"/>
                  </a:cubicBezTo>
                  <a:cubicBezTo>
                    <a:pt x="97" y="394"/>
                    <a:pt x="116" y="392"/>
                    <a:pt x="118" y="389"/>
                  </a:cubicBezTo>
                  <a:cubicBezTo>
                    <a:pt x="120" y="386"/>
                    <a:pt x="110" y="385"/>
                    <a:pt x="108" y="385"/>
                  </a:cubicBezTo>
                  <a:close/>
                  <a:moveTo>
                    <a:pt x="73" y="199"/>
                  </a:moveTo>
                  <a:cubicBezTo>
                    <a:pt x="72" y="197"/>
                    <a:pt x="83" y="144"/>
                    <a:pt x="73" y="127"/>
                  </a:cubicBezTo>
                  <a:cubicBezTo>
                    <a:pt x="73" y="127"/>
                    <a:pt x="61" y="77"/>
                    <a:pt x="52" y="7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51" y="73"/>
                    <a:pt x="51" y="73"/>
                    <a:pt x="52" y="73"/>
                  </a:cubicBezTo>
                  <a:cubicBezTo>
                    <a:pt x="55" y="74"/>
                    <a:pt x="62" y="75"/>
                    <a:pt x="64" y="74"/>
                  </a:cubicBezTo>
                  <a:cubicBezTo>
                    <a:pt x="66" y="71"/>
                    <a:pt x="76" y="99"/>
                    <a:pt x="77" y="112"/>
                  </a:cubicBezTo>
                  <a:cubicBezTo>
                    <a:pt x="78" y="125"/>
                    <a:pt x="83" y="156"/>
                    <a:pt x="81" y="166"/>
                  </a:cubicBezTo>
                  <a:cubicBezTo>
                    <a:pt x="79" y="175"/>
                    <a:pt x="81" y="197"/>
                    <a:pt x="81" y="197"/>
                  </a:cubicBezTo>
                  <a:cubicBezTo>
                    <a:pt x="81" y="197"/>
                    <a:pt x="75" y="201"/>
                    <a:pt x="73" y="1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88373" y="9687323"/>
              <a:ext cx="1114386" cy="40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Enterprise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Architecture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577763" y="9687322"/>
              <a:ext cx="1087539" cy="5733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Business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Intelligence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&amp; Analytics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118337" y="9687323"/>
              <a:ext cx="1158317" cy="745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IT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Management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and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Executives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878567" y="9687322"/>
              <a:ext cx="789783" cy="2293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Security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253789" y="9687323"/>
              <a:ext cx="1191265" cy="40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Mobile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Development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910906" y="9687323"/>
              <a:ext cx="1028964" cy="40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Social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Developers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4465514" y="9687322"/>
              <a:ext cx="1071675" cy="5733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Social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Community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Admins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5995723" y="9687323"/>
              <a:ext cx="1163198" cy="745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Data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Architecture,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Management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and Storage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574121" y="9687323"/>
              <a:ext cx="1158317" cy="40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Service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Management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9150081" y="9687323"/>
              <a:ext cx="1158317" cy="40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2"/>
                  </a:solidFill>
                </a:rPr>
                <a:t>Project</a:t>
              </a:r>
              <a:br>
                <a:rPr lang="en-US" sz="2000" dirty="0">
                  <a:solidFill>
                    <a:schemeClr val="tx2"/>
                  </a:solidFill>
                </a:rPr>
              </a:br>
              <a:r>
                <a:rPr lang="en-US" sz="2000" dirty="0">
                  <a:solidFill>
                    <a:schemeClr val="tx2"/>
                  </a:solidFill>
                </a:rPr>
                <a:t>Management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491536" y="5750516"/>
              <a:ext cx="106471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rgbClr val="E93D30"/>
                  </a:solidFill>
                </a:rPr>
                <a:t>More</a:t>
              </a:r>
              <a:br>
                <a:rPr lang="en-US" sz="2000" dirty="0">
                  <a:solidFill>
                    <a:srgbClr val="E93D30"/>
                  </a:solidFill>
                </a:rPr>
              </a:br>
              <a:r>
                <a:rPr lang="en-US" sz="2000" dirty="0">
                  <a:solidFill>
                    <a:srgbClr val="E93D30"/>
                  </a:solidFill>
                </a:rPr>
                <a:t>Difficult</a:t>
              </a:r>
              <a:br>
                <a:rPr lang="en-US" sz="2000" dirty="0">
                  <a:solidFill>
                    <a:srgbClr val="E93D30"/>
                  </a:solidFill>
                </a:rPr>
              </a:br>
              <a:r>
                <a:rPr lang="en-US" sz="2000" dirty="0">
                  <a:solidFill>
                    <a:srgbClr val="E93D30"/>
                  </a:solidFill>
                </a:rPr>
                <a:t>to Hire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572490" y="9100991"/>
              <a:ext cx="9028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rgbClr val="22A6C8"/>
                  </a:solidFill>
                </a:rPr>
                <a:t>Easier</a:t>
              </a:r>
              <a:br>
                <a:rPr lang="en-US" sz="2000" dirty="0">
                  <a:solidFill>
                    <a:srgbClr val="22A6C8"/>
                  </a:solidFill>
                </a:rPr>
              </a:br>
              <a:r>
                <a:rPr lang="en-US" sz="2000" dirty="0">
                  <a:solidFill>
                    <a:srgbClr val="22A6C8"/>
                  </a:solidFill>
                </a:rPr>
                <a:t>to Hire</a:t>
              </a: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4011262" y="6742829"/>
              <a:ext cx="0" cy="2345330"/>
            </a:xfrm>
            <a:prstGeom prst="straightConnector1">
              <a:avLst/>
            </a:prstGeom>
            <a:ln w="25400">
              <a:gradFill flip="none" rotWithShape="1">
                <a:gsLst>
                  <a:gs pos="0">
                    <a:srgbClr val="FF5B13"/>
                  </a:gs>
                  <a:gs pos="50000">
                    <a:srgbClr val="704D9D"/>
                  </a:gs>
                  <a:gs pos="100000">
                    <a:srgbClr val="22A6C8"/>
                  </a:gs>
                </a:gsLst>
                <a:lin ang="5400000" scaled="1"/>
                <a:tileRect/>
              </a:gra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ytuł 2">
            <a:extLst>
              <a:ext uri="{FF2B5EF4-FFF2-40B4-BE49-F238E27FC236}">
                <a16:creationId xmlns:a16="http://schemas.microsoft.com/office/drawing/2014/main" id="{AC4C6817-A5D5-4B3D-9101-59FD36E5C0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43473" y="1038898"/>
            <a:ext cx="20296194" cy="2301875"/>
          </a:xfrm>
        </p:spPr>
        <p:txBody>
          <a:bodyPr/>
          <a:lstStyle/>
          <a:p>
            <a:r>
              <a:rPr lang="pl-PL" dirty="0"/>
              <a:t>Kogo poszukują pracodawcy</a:t>
            </a:r>
          </a:p>
        </p:txBody>
      </p:sp>
    </p:spTree>
    <p:extLst>
      <p:ext uri="{BB962C8B-B14F-4D97-AF65-F5344CB8AC3E}">
        <p14:creationId xmlns:p14="http://schemas.microsoft.com/office/powerpoint/2010/main" val="156214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0A93D678-F05E-4D98-8173-50D3CDFC6CEA}"/>
              </a:ext>
            </a:extLst>
          </p:cNvPr>
          <p:cNvSpPr/>
          <p:nvPr/>
        </p:nvSpPr>
        <p:spPr>
          <a:xfrm>
            <a:off x="417443" y="11625035"/>
            <a:ext cx="4174435" cy="155050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CACB1921-FFAA-40E7-B1CB-25B2596D4A7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26013" y="5715886"/>
            <a:ext cx="6757987" cy="39243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pl-PL" b="1" dirty="0">
                <a:solidFill>
                  <a:srgbClr val="00B050"/>
                </a:solidFill>
                <a:latin typeface="Calibri" panose="020F0502020204030204" pitchFamily="34" charset="0"/>
              </a:rPr>
              <a:t>Tworzenie oprogramowania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pl-PL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00B050"/>
                </a:solidFill>
                <a:latin typeface="Calibri" panose="020F0502020204030204" pitchFamily="34" charset="0"/>
              </a:rPr>
              <a:t>Analityk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00B050"/>
                </a:solidFill>
                <a:latin typeface="Calibri" panose="020F0502020204030204" pitchFamily="34" charset="0"/>
              </a:rPr>
              <a:t>Architekt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00B050"/>
                </a:solidFill>
                <a:latin typeface="Calibri" panose="020F0502020204030204" pitchFamily="34" charset="0"/>
              </a:rPr>
              <a:t>Programista 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00B050"/>
                </a:solidFill>
                <a:latin typeface="Calibri" panose="020F0502020204030204" pitchFamily="34" charset="0"/>
              </a:rPr>
              <a:t>Konsultant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00B050"/>
                </a:solidFill>
                <a:latin typeface="Calibri" panose="020F0502020204030204" pitchFamily="34" charset="0"/>
              </a:rPr>
              <a:t>Tester</a:t>
            </a:r>
          </a:p>
          <a:p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872A5BD9-40CB-46EB-95A6-EDD4564023D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502327" y="5715886"/>
            <a:ext cx="5198372" cy="6052044"/>
          </a:xfrm>
          <a:prstGeom prst="rect">
            <a:avLst/>
          </a:prstGeom>
        </p:spPr>
        <p:txBody>
          <a:bodyPr/>
          <a:lstStyle/>
          <a:p>
            <a:r>
              <a:rPr lang="pl-PL" sz="4000" b="1" dirty="0">
                <a:solidFill>
                  <a:srgbClr val="00B0F0"/>
                </a:solidFill>
                <a:latin typeface="Calibri" panose="020F0502020204030204" pitchFamily="34" charset="0"/>
              </a:rPr>
              <a:t>            Zarządzanie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pl-PL" sz="4000" dirty="0">
              <a:solidFill>
                <a:srgbClr val="00B0F0"/>
              </a:solidFill>
              <a:latin typeface="Calibri" panose="020F050202020403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sz="4000" dirty="0">
                <a:solidFill>
                  <a:srgbClr val="00B0F0"/>
                </a:solidFill>
                <a:latin typeface="Calibri" panose="020F0502020204030204" pitchFamily="34" charset="0"/>
              </a:rPr>
              <a:t>Project manager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sz="4000" dirty="0">
                <a:solidFill>
                  <a:srgbClr val="00B0F0"/>
                </a:solidFill>
                <a:latin typeface="Calibri" panose="020F0502020204030204" pitchFamily="34" charset="0"/>
              </a:rPr>
              <a:t>Manager działu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sz="4000" dirty="0">
                <a:solidFill>
                  <a:srgbClr val="00B0F0"/>
                </a:solidFill>
                <a:latin typeface="Calibri" panose="020F0502020204030204" pitchFamily="34" charset="0"/>
              </a:rPr>
              <a:t>Właściciel firmy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sz="4000" dirty="0">
                <a:solidFill>
                  <a:srgbClr val="00B0F0"/>
                </a:solidFill>
                <a:latin typeface="Calibri" panose="020F0502020204030204" pitchFamily="34" charset="0"/>
              </a:rPr>
              <a:t>Product </a:t>
            </a:r>
            <a:r>
              <a:rPr lang="pl-PL" sz="4000" dirty="0" err="1">
                <a:solidFill>
                  <a:srgbClr val="00B0F0"/>
                </a:solidFill>
                <a:latin typeface="Calibri" panose="020F0502020204030204" pitchFamily="34" charset="0"/>
              </a:rPr>
              <a:t>owner</a:t>
            </a:r>
            <a:endParaRPr lang="pl-PL" sz="4000" dirty="0">
              <a:solidFill>
                <a:srgbClr val="00B0F0"/>
              </a:solidFill>
              <a:latin typeface="Calibri" panose="020F050202020403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sz="4000" dirty="0" err="1">
                <a:solidFill>
                  <a:srgbClr val="00B0F0"/>
                </a:solidFill>
                <a:latin typeface="Calibri" panose="020F0502020204030204" pitchFamily="34" charset="0"/>
              </a:rPr>
              <a:t>Scrum</a:t>
            </a:r>
            <a:r>
              <a:rPr lang="pl-PL" sz="4000" dirty="0">
                <a:solidFill>
                  <a:srgbClr val="00B0F0"/>
                </a:solidFill>
                <a:latin typeface="Calibri" panose="020F0502020204030204" pitchFamily="34" charset="0"/>
              </a:rPr>
              <a:t> Master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 err="1">
                <a:solidFill>
                  <a:srgbClr val="00B0F0"/>
                </a:solidFill>
                <a:latin typeface="Calibri" panose="020F0502020204030204" pitchFamily="34" charset="0"/>
              </a:rPr>
              <a:t>Facylitator</a:t>
            </a:r>
            <a:endParaRPr lang="pl-PL" sz="4000" dirty="0">
              <a:solidFill>
                <a:srgbClr val="00B0F0"/>
              </a:solidFill>
              <a:latin typeface="Calibri" panose="020F0502020204030204" pitchFamily="34" charset="0"/>
            </a:endParaRPr>
          </a:p>
          <a:p>
            <a:endParaRPr lang="pl-PL" sz="4000" dirty="0"/>
          </a:p>
        </p:txBody>
      </p:sp>
      <p:sp>
        <p:nvSpPr>
          <p:cNvPr id="12" name="Symbol zastępczy zawartości 11">
            <a:extLst>
              <a:ext uri="{FF2B5EF4-FFF2-40B4-BE49-F238E27FC236}">
                <a16:creationId xmlns:a16="http://schemas.microsoft.com/office/drawing/2014/main" id="{9D530C7B-8F0D-4189-B210-AB5ABE15617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073426" y="5553616"/>
            <a:ext cx="6510338" cy="6846672"/>
          </a:xfrm>
        </p:spPr>
        <p:txBody>
          <a:bodyPr/>
          <a:lstStyle/>
          <a:p>
            <a:pPr algn="ctr"/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</a:rPr>
              <a:t>Specjalista przyszłości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pl-PL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FF0000"/>
                </a:solidFill>
                <a:latin typeface="Calibri" panose="020F0502020204030204" pitchFamily="34" charset="0"/>
              </a:rPr>
              <a:t>Architekt rozwiązań Business </a:t>
            </a:r>
            <a:r>
              <a:rPr lang="pl-PL" dirty="0" err="1">
                <a:solidFill>
                  <a:srgbClr val="FF0000"/>
                </a:solidFill>
                <a:latin typeface="Calibri" panose="020F0502020204030204" pitchFamily="34" charset="0"/>
              </a:rPr>
              <a:t>Inteligence</a:t>
            </a:r>
            <a:endParaRPr lang="pl-PL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FF0000"/>
                </a:solidFill>
                <a:latin typeface="Calibri" panose="020F0502020204030204" pitchFamily="34" charset="0"/>
              </a:rPr>
              <a:t>Specjalista ds. </a:t>
            </a:r>
            <a:r>
              <a:rPr lang="pl-PL" dirty="0" err="1">
                <a:solidFill>
                  <a:srgbClr val="FF0000"/>
                </a:solidFill>
                <a:latin typeface="Calibri" panose="020F0502020204030204" pitchFamily="34" charset="0"/>
              </a:rPr>
              <a:t>cyberbezpieczeństwa</a:t>
            </a:r>
            <a:endParaRPr lang="pl-PL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FF0000"/>
                </a:solidFill>
                <a:latin typeface="Calibri" panose="020F0502020204030204" pitchFamily="34" charset="0"/>
              </a:rPr>
              <a:t>Specjalista CXM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FF0000"/>
                </a:solidFill>
                <a:latin typeface="Calibri" panose="020F0502020204030204" pitchFamily="34" charset="0"/>
              </a:rPr>
              <a:t>Specjalista ds. technologii cyfrowych</a:t>
            </a:r>
          </a:p>
          <a:p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B44A1AA0-3A1B-4CA8-BF28-2180B4BE9D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055" y="2366502"/>
            <a:ext cx="2149920" cy="214992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EB7F4105-B0C2-4AC5-A36E-818E5FAA7F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421" y="2436951"/>
            <a:ext cx="2149920" cy="214992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D79736EF-1FD8-42B6-B162-C2BDED419F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1788" y="2366502"/>
            <a:ext cx="2149920" cy="2149920"/>
          </a:xfrm>
          <a:prstGeom prst="rect">
            <a:avLst/>
          </a:prstGeom>
        </p:spPr>
      </p:pic>
      <p:sp>
        <p:nvSpPr>
          <p:cNvPr id="20" name="Tytuł 19">
            <a:extLst>
              <a:ext uri="{FF2B5EF4-FFF2-40B4-BE49-F238E27FC236}">
                <a16:creationId xmlns:a16="http://schemas.microsoft.com/office/drawing/2014/main" id="{FDE44068-90DD-4D74-8D14-FBF4367A69B9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C3FF6EE-AC6A-030D-D32F-55141608EE2B}"/>
              </a:ext>
            </a:extLst>
          </p:cNvPr>
          <p:cNvSpPr txBox="1"/>
          <p:nvPr/>
        </p:nvSpPr>
        <p:spPr>
          <a:xfrm>
            <a:off x="1073426" y="403238"/>
            <a:ext cx="12454128" cy="1272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7000" dirty="0">
                <a:solidFill>
                  <a:srgbClr val="3C3C4C"/>
                </a:solidFill>
                <a:ea typeface="+mn-ea"/>
                <a:cs typeface="+mn-cs"/>
                <a:sym typeface="Helvetica"/>
              </a:rPr>
              <a:t>Kim możesz zostać?</a:t>
            </a:r>
          </a:p>
        </p:txBody>
      </p:sp>
    </p:spTree>
    <p:extLst>
      <p:ext uri="{BB962C8B-B14F-4D97-AF65-F5344CB8AC3E}">
        <p14:creationId xmlns:p14="http://schemas.microsoft.com/office/powerpoint/2010/main" val="753474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D263FAEF-2045-4CB9-9C02-639D6B5310B9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F43544C-00CD-4C7E-A41A-A8DF31794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967" y="2241177"/>
            <a:ext cx="18453616" cy="10838720"/>
          </a:xfrm>
          <a:prstGeom prst="rect">
            <a:avLst/>
          </a:prstGeom>
        </p:spPr>
      </p:pic>
      <p:sp>
        <p:nvSpPr>
          <p:cNvPr id="4" name="Tytuł 2">
            <a:extLst>
              <a:ext uri="{FF2B5EF4-FFF2-40B4-BE49-F238E27FC236}">
                <a16:creationId xmlns:a16="http://schemas.microsoft.com/office/drawing/2014/main" id="{9D151FDD-805E-21BA-864D-F4557FD5CB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43473" y="1038898"/>
            <a:ext cx="20296194" cy="2301875"/>
          </a:xfrm>
        </p:spPr>
        <p:txBody>
          <a:bodyPr/>
          <a:lstStyle/>
          <a:p>
            <a:r>
              <a:rPr lang="pl-PL" dirty="0"/>
              <a:t>Wybierz swoją ścieżkę kariery</a:t>
            </a:r>
          </a:p>
        </p:txBody>
      </p:sp>
    </p:spTree>
    <p:extLst>
      <p:ext uri="{BB962C8B-B14F-4D97-AF65-F5344CB8AC3E}">
        <p14:creationId xmlns:p14="http://schemas.microsoft.com/office/powerpoint/2010/main" val="84404901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754A52AA-9278-4B60-9A8B-AB034E490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920" y="1112108"/>
            <a:ext cx="15884506" cy="121490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dirty="0"/>
              <a:t> </a:t>
            </a:r>
            <a:endParaRPr lang="en-US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3AA311B-BCD7-6364-4EDD-7C8D3F4C52E0}"/>
              </a:ext>
            </a:extLst>
          </p:cNvPr>
          <p:cNvSpPr txBox="1"/>
          <p:nvPr/>
        </p:nvSpPr>
        <p:spPr>
          <a:xfrm>
            <a:off x="1073426" y="403238"/>
            <a:ext cx="12454128" cy="1272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sz="7000" dirty="0">
                <a:solidFill>
                  <a:srgbClr val="3C3C4C"/>
                </a:solidFill>
                <a:ea typeface="+mn-ea"/>
                <a:cs typeface="+mn-cs"/>
                <a:sym typeface="Helvetica"/>
              </a:rPr>
              <a:t>Ile można zarobić?</a:t>
            </a:r>
          </a:p>
        </p:txBody>
      </p:sp>
    </p:spTree>
    <p:extLst>
      <p:ext uri="{BB962C8B-B14F-4D97-AF65-F5344CB8AC3E}">
        <p14:creationId xmlns:p14="http://schemas.microsoft.com/office/powerpoint/2010/main" val="270902704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62412C-194B-1AE6-0A63-8AFFB40626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69997" y="898525"/>
            <a:ext cx="20296194" cy="230187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3" name="Symbol zastępczy tabeli 2">
            <a:extLst>
              <a:ext uri="{FF2B5EF4-FFF2-40B4-BE49-F238E27FC236}">
                <a16:creationId xmlns:a16="http://schemas.microsoft.com/office/drawing/2014/main" id="{1161BD74-DF9C-3058-B7C2-B399A87E8BF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E5C4138-D0DB-350A-1D65-66708EB61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2" y="898525"/>
            <a:ext cx="23383656" cy="12678537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0A673D45-21B4-BA47-B604-B31DE5470E62}"/>
              </a:ext>
            </a:extLst>
          </p:cNvPr>
          <p:cNvSpPr/>
          <p:nvPr/>
        </p:nvSpPr>
        <p:spPr>
          <a:xfrm>
            <a:off x="8598946" y="5962964"/>
            <a:ext cx="2099534" cy="788894"/>
          </a:xfrm>
          <a:prstGeom prst="rect">
            <a:avLst/>
          </a:prstGeom>
          <a:noFill/>
          <a:ln w="762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7E4AB24-2435-361F-F034-09122C7AB76B}"/>
              </a:ext>
            </a:extLst>
          </p:cNvPr>
          <p:cNvSpPr/>
          <p:nvPr/>
        </p:nvSpPr>
        <p:spPr>
          <a:xfrm>
            <a:off x="2326162" y="3975668"/>
            <a:ext cx="1882588" cy="788894"/>
          </a:xfrm>
          <a:prstGeom prst="rect">
            <a:avLst/>
          </a:prstGeom>
          <a:noFill/>
          <a:ln w="762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1D4C38FF-CB0D-68A0-4DB3-ED9BAC554D2A}"/>
              </a:ext>
            </a:extLst>
          </p:cNvPr>
          <p:cNvSpPr/>
          <p:nvPr/>
        </p:nvSpPr>
        <p:spPr>
          <a:xfrm>
            <a:off x="4211260" y="12650276"/>
            <a:ext cx="1882588" cy="788894"/>
          </a:xfrm>
          <a:prstGeom prst="rect">
            <a:avLst/>
          </a:prstGeom>
          <a:noFill/>
          <a:ln w="762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496055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>
            <a:extLst>
              <a:ext uri="{FF2B5EF4-FFF2-40B4-BE49-F238E27FC236}">
                <a16:creationId xmlns:a16="http://schemas.microsoft.com/office/drawing/2014/main" id="{ECB483A1-E519-4091-9894-2B26F9EC49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887200" y="65532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pl-PL" sz="8000"/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3FF806B-C494-4422-A451-241D5B2AB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Czego uczymy?</a:t>
            </a:r>
          </a:p>
        </p:txBody>
      </p:sp>
    </p:spTree>
    <p:extLst>
      <p:ext uri="{BB962C8B-B14F-4D97-AF65-F5344CB8AC3E}">
        <p14:creationId xmlns:p14="http://schemas.microsoft.com/office/powerpoint/2010/main" val="59464797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49D6AFF-C20A-4B74-BC7B-F3421DEDC719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09BF734-4EF1-CA1B-4FA2-1864353F2F99}"/>
              </a:ext>
            </a:extLst>
          </p:cNvPr>
          <p:cNvSpPr txBox="1"/>
          <p:nvPr/>
        </p:nvSpPr>
        <p:spPr>
          <a:xfrm>
            <a:off x="996696" y="659138"/>
            <a:ext cx="19028664" cy="10941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pl-PL" sz="7000" dirty="0">
                <a:solidFill>
                  <a:srgbClr val="3C3C4C"/>
                </a:solidFill>
                <a:ea typeface="+mn-ea"/>
                <a:cs typeface="+mn-cs"/>
                <a:sym typeface="Helvetica"/>
              </a:rPr>
              <a:t>Jakie umiejętności i kompetencje uzyskacie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9F01944-C624-3ECD-F25D-B41FB9EFB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353" y="2073591"/>
            <a:ext cx="18251615" cy="1096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0894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idx="4294967295"/>
          </p:nvPr>
        </p:nvSpPr>
        <p:spPr>
          <a:xfrm>
            <a:off x="0" y="1382713"/>
            <a:ext cx="20726400" cy="903287"/>
          </a:xfrm>
        </p:spPr>
        <p:txBody>
          <a:bodyPr/>
          <a:lstStyle/>
          <a:p>
            <a:r>
              <a:rPr lang="pl-PL" dirty="0"/>
              <a:t> </a:t>
            </a:r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9A5EE46-8E5F-4C0C-9C76-A1BAAE53F9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69997" y="898525"/>
            <a:ext cx="20296194" cy="1387475"/>
          </a:xfrm>
        </p:spPr>
        <p:txBody>
          <a:bodyPr/>
          <a:lstStyle/>
          <a:p>
            <a:r>
              <a:rPr lang="pl-PL" dirty="0"/>
              <a:t>Czym dysponujemy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3BC12B5-2CE9-0E0E-6198-DFE0D8FB3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996" y="2557271"/>
            <a:ext cx="17475120" cy="942136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A099BC54-CD94-7212-9CFC-C205B1947978}"/>
              </a:ext>
            </a:extLst>
          </p:cNvPr>
          <p:cNvSpPr/>
          <p:nvPr/>
        </p:nvSpPr>
        <p:spPr>
          <a:xfrm>
            <a:off x="4762500" y="7086600"/>
            <a:ext cx="1295400" cy="5715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073D533-86A7-7070-20F7-461F503E9DD3}"/>
              </a:ext>
            </a:extLst>
          </p:cNvPr>
          <p:cNvSpPr txBox="1"/>
          <p:nvPr/>
        </p:nvSpPr>
        <p:spPr>
          <a:xfrm>
            <a:off x="4762500" y="6871992"/>
            <a:ext cx="3314170" cy="9268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3600" b="0" i="0" u="none" strike="noStrike" cap="none" spc="0" normalizeH="0" baseline="0" dirty="0">
                <a:ln>
                  <a:noFill/>
                </a:ln>
                <a:solidFill>
                  <a:srgbClr val="8B7E5A"/>
                </a:solidFill>
                <a:effectLst/>
                <a:uFillTx/>
                <a:latin typeface="+mj-lt"/>
                <a:ea typeface="+mj-ea"/>
                <a:cs typeface="+mj-cs"/>
                <a:sym typeface="Times New Roman"/>
              </a:rPr>
              <a:t>Visual </a:t>
            </a:r>
            <a:r>
              <a:rPr kumimoji="0" lang="pl-PL" sz="3600" b="0" i="0" u="none" strike="noStrike" cap="none" spc="0" normalizeH="0" baseline="0" dirty="0" err="1">
                <a:ln>
                  <a:noFill/>
                </a:ln>
                <a:solidFill>
                  <a:srgbClr val="8B7E5A"/>
                </a:solidFill>
                <a:effectLst/>
                <a:uFillTx/>
                <a:latin typeface="+mj-lt"/>
                <a:ea typeface="+mj-ea"/>
                <a:cs typeface="+mj-cs"/>
                <a:sym typeface="Times New Roman"/>
              </a:rPr>
              <a:t>Paradigm</a:t>
            </a:r>
            <a:endParaRPr kumimoji="0" lang="pl-PL" sz="3600" b="0" i="0" u="none" strike="noStrike" cap="none" spc="0" normalizeH="0" baseline="0" dirty="0">
              <a:ln>
                <a:noFill/>
              </a:ln>
              <a:solidFill>
                <a:srgbClr val="8B7E5A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797282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>
            <a:extLst>
              <a:ext uri="{FF2B5EF4-FFF2-40B4-BE49-F238E27FC236}">
                <a16:creationId xmlns:a16="http://schemas.microsoft.com/office/drawing/2014/main" id="{ECB483A1-E519-4091-9894-2B26F9EC49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887200" y="65532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pl-PL" sz="8000"/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58D5B58-8E30-4AA3-9E5F-12A9900A71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Sukcesy naszych absolwentów</a:t>
            </a:r>
          </a:p>
        </p:txBody>
      </p:sp>
    </p:spTree>
    <p:extLst>
      <p:ext uri="{BB962C8B-B14F-4D97-AF65-F5344CB8AC3E}">
        <p14:creationId xmlns:p14="http://schemas.microsoft.com/office/powerpoint/2010/main" val="372540161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abeli 2">
            <a:extLst>
              <a:ext uri="{FF2B5EF4-FFF2-40B4-BE49-F238E27FC236}">
                <a16:creationId xmlns:a16="http://schemas.microsoft.com/office/drawing/2014/main" id="{62394051-0EFF-CDA8-C3EF-C628D39F2BA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D1BB93E-F636-9C17-EC5C-7480CDBA7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86" y="710946"/>
            <a:ext cx="19154775" cy="1292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2016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abeli 2">
            <a:extLst>
              <a:ext uri="{FF2B5EF4-FFF2-40B4-BE49-F238E27FC236}">
                <a16:creationId xmlns:a16="http://schemas.microsoft.com/office/drawing/2014/main" id="{E470C47A-A318-7F42-79E5-A7567C0885C3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63E4111-0424-CD98-2DA0-CCAC0AE26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64" y="376516"/>
            <a:ext cx="19633187" cy="1333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6233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C3B166-986E-8D68-4F1C-7258A34991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69997" y="898525"/>
            <a:ext cx="20296194" cy="230187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3" name="Symbol zastępczy tabeli 2">
            <a:extLst>
              <a:ext uri="{FF2B5EF4-FFF2-40B4-BE49-F238E27FC236}">
                <a16:creationId xmlns:a16="http://schemas.microsoft.com/office/drawing/2014/main" id="{FB4C7A98-BECA-2686-136E-28630B18B371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983C2CF-25BD-2B7B-5B80-AB27F340D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" y="424341"/>
            <a:ext cx="19069812" cy="1329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9597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AC4F44-0447-A1DC-C2D2-71BFBEE83F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69997" y="898525"/>
            <a:ext cx="20296194" cy="230187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3" name="Symbol zastępczy tabeli 2">
            <a:extLst>
              <a:ext uri="{FF2B5EF4-FFF2-40B4-BE49-F238E27FC236}">
                <a16:creationId xmlns:a16="http://schemas.microsoft.com/office/drawing/2014/main" id="{FDCA9CDD-B532-F2BB-AF23-8BBAC59A9E3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1075D5C-F2C0-B982-756D-B251EA87E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21" y="495300"/>
            <a:ext cx="19658267" cy="1322429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6229CE0-D50B-70A4-EE9E-234E6F5C5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04925">
            <a:off x="15491972" y="5336418"/>
            <a:ext cx="8400779" cy="847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2047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dirty="0"/>
              <a:t> 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4294967295"/>
          </p:nvPr>
        </p:nvSpPr>
        <p:spPr>
          <a:xfrm>
            <a:off x="1269997" y="2142717"/>
            <a:ext cx="20726400" cy="903287"/>
          </a:xfrm>
        </p:spPr>
        <p:txBody>
          <a:bodyPr/>
          <a:lstStyle/>
          <a:p>
            <a:r>
              <a:rPr lang="pl-PL" dirty="0"/>
              <a:t>Dlaczego wybrałem Informatyczne Systemy Zarzadzania</a:t>
            </a:r>
            <a:endParaRPr lang="en-US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5243" y="3200400"/>
            <a:ext cx="8188760" cy="9368778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65A5C5A-CC31-4B96-8BD9-E79987727E77}"/>
              </a:ext>
            </a:extLst>
          </p:cNvPr>
          <p:cNvSpPr txBox="1"/>
          <p:nvPr/>
        </p:nvSpPr>
        <p:spPr>
          <a:xfrm>
            <a:off x="1269997" y="3806010"/>
            <a:ext cx="12192000" cy="6103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rgbClr val="FF0000"/>
                </a:solidFill>
              </a:rPr>
              <a:t>Trendy na rynku IT – najbardziej rozwijający się rynek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rgbClr val="FF0000"/>
                </a:solidFill>
              </a:rPr>
              <a:t>Łączenie zainteresowań z umiejętnościami nabytymi na studiach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rgbClr val="FF0000"/>
                </a:solidFill>
              </a:rPr>
              <a:t>Możliwość bliskiej współpracy z kierownictwem </a:t>
            </a:r>
            <a:br>
              <a:rPr lang="pl-PL" sz="3200" dirty="0">
                <a:solidFill>
                  <a:srgbClr val="FF0000"/>
                </a:solidFill>
              </a:rPr>
            </a:br>
            <a:r>
              <a:rPr lang="pl-PL" sz="3200" dirty="0">
                <a:solidFill>
                  <a:srgbClr val="FF0000"/>
                </a:solidFill>
              </a:rPr>
              <a:t>przedsiębiorstwa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rgbClr val="FF0000"/>
                </a:solidFill>
              </a:rPr>
              <a:t>Jest zaangażowany we wdrożenie </a:t>
            </a:r>
            <a:br>
              <a:rPr lang="pl-PL" sz="3200" dirty="0">
                <a:solidFill>
                  <a:srgbClr val="FF0000"/>
                </a:solidFill>
              </a:rPr>
            </a:br>
            <a:r>
              <a:rPr lang="pl-PL" sz="3200" dirty="0">
                <a:solidFill>
                  <a:srgbClr val="FF0000"/>
                </a:solidFill>
              </a:rPr>
              <a:t>systemu ERP - w Chinach, a poprzednio w </a:t>
            </a:r>
            <a:br>
              <a:rPr lang="pl-PL" sz="3200" dirty="0">
                <a:solidFill>
                  <a:srgbClr val="FF0000"/>
                </a:solidFill>
              </a:rPr>
            </a:br>
            <a:r>
              <a:rPr lang="pl-PL" sz="3200" dirty="0">
                <a:solidFill>
                  <a:srgbClr val="FF0000"/>
                </a:solidFill>
              </a:rPr>
              <a:t>Niemczech, Słowacji i USA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rgbClr val="FF0000"/>
                </a:solidFill>
              </a:rPr>
              <a:t>Współpraca z konsultantami i kolegami z </a:t>
            </a:r>
            <a:br>
              <a:rPr lang="pl-PL" sz="3200" dirty="0">
                <a:solidFill>
                  <a:srgbClr val="FF0000"/>
                </a:solidFill>
              </a:rPr>
            </a:br>
            <a:r>
              <a:rPr lang="pl-PL" sz="3200" dirty="0">
                <a:solidFill>
                  <a:srgbClr val="FF0000"/>
                </a:solidFill>
              </a:rPr>
              <a:t>całego świata oraz podróże biznesowe, które są </a:t>
            </a:r>
            <a:br>
              <a:rPr lang="pl-PL" sz="3200" dirty="0">
                <a:solidFill>
                  <a:srgbClr val="FF0000"/>
                </a:solidFill>
              </a:rPr>
            </a:br>
            <a:r>
              <a:rPr lang="pl-PL" sz="3200" dirty="0">
                <a:solidFill>
                  <a:srgbClr val="FF0000"/>
                </a:solidFill>
              </a:rPr>
              <a:t>kolejną inspiracją</a:t>
            </a:r>
          </a:p>
        </p:txBody>
      </p:sp>
      <p:sp>
        <p:nvSpPr>
          <p:cNvPr id="6" name="Tytuł 2">
            <a:extLst>
              <a:ext uri="{FF2B5EF4-FFF2-40B4-BE49-F238E27FC236}">
                <a16:creationId xmlns:a16="http://schemas.microsoft.com/office/drawing/2014/main" id="{ED652CAD-FC42-B163-87AA-FFC5456EAF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69997" y="898525"/>
            <a:ext cx="20296194" cy="1387475"/>
          </a:xfrm>
        </p:spPr>
        <p:txBody>
          <a:bodyPr/>
          <a:lstStyle/>
          <a:p>
            <a:r>
              <a:rPr lang="pl-PL" dirty="0"/>
              <a:t>Bartłomiej</a:t>
            </a:r>
          </a:p>
        </p:txBody>
      </p:sp>
    </p:spTree>
    <p:extLst>
      <p:ext uri="{BB962C8B-B14F-4D97-AF65-F5344CB8AC3E}">
        <p14:creationId xmlns:p14="http://schemas.microsoft.com/office/powerpoint/2010/main" val="220119138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>
            <a:extLst>
              <a:ext uri="{FF2B5EF4-FFF2-40B4-BE49-F238E27FC236}">
                <a16:creationId xmlns:a16="http://schemas.microsoft.com/office/drawing/2014/main" id="{ECB483A1-E519-4091-9894-2B26F9EC49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887200" y="65532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pl-PL" sz="8000"/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D4D8FFEE-4290-4684-B87E-8AE2D0E514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Nasza kadra</a:t>
            </a:r>
          </a:p>
        </p:txBody>
      </p:sp>
    </p:spTree>
    <p:extLst>
      <p:ext uri="{BB962C8B-B14F-4D97-AF65-F5344CB8AC3E}">
        <p14:creationId xmlns:p14="http://schemas.microsoft.com/office/powerpoint/2010/main" val="144859034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4AD54ABC-0687-8FA5-DFD5-3F41A9C65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3" y="532038"/>
            <a:ext cx="17403289" cy="11964761"/>
          </a:xfrm>
          <a:prstGeom prst="rect">
            <a:avLst/>
          </a:prstGeom>
        </p:spPr>
      </p:pic>
      <p:sp>
        <p:nvSpPr>
          <p:cNvPr id="8" name="AutoShape 4">
            <a:extLst>
              <a:ext uri="{FF2B5EF4-FFF2-40B4-BE49-F238E27FC236}">
                <a16:creationId xmlns:a16="http://schemas.microsoft.com/office/drawing/2014/main" id="{1DFD44E6-FA16-076A-F317-64931603CC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910335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BFF20719-7973-6AF1-BBDE-D6885D608A9D}"/>
              </a:ext>
            </a:extLst>
          </p:cNvPr>
          <p:cNvSpPr/>
          <p:nvPr/>
        </p:nvSpPr>
        <p:spPr>
          <a:xfrm>
            <a:off x="552450" y="952547"/>
            <a:ext cx="8343900" cy="169540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sz="quarter" idx="11"/>
          </p:nvPr>
        </p:nvSpPr>
        <p:spPr>
          <a:xfrm>
            <a:off x="1193797" y="3974986"/>
            <a:ext cx="11150603" cy="2301874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rmAutofit/>
          </a:bodyPr>
          <a:lstStyle/>
          <a:p>
            <a:pPr algn="l">
              <a:lnSpc>
                <a:spcPct val="107916"/>
              </a:lnSpc>
              <a:spcAft>
                <a:spcPts val="2133"/>
              </a:spcAft>
              <a:buClr>
                <a:schemeClr val="dk1"/>
              </a:buClr>
              <a:buSzPts val="1100"/>
            </a:pPr>
            <a:r>
              <a:rPr lang="pl-PL" sz="3733" dirty="0">
                <a:solidFill>
                  <a:srgbClr val="6BB2A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Posiada</a:t>
            </a:r>
            <a:r>
              <a:rPr lang="pl-PL" sz="3733" dirty="0">
                <a:solidFill>
                  <a:srgbClr val="6BB2A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pl-PL" sz="3733" dirty="0">
                <a:solidFill>
                  <a:srgbClr val="6BB2A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30-letnie </a:t>
            </a:r>
            <a:r>
              <a:rPr lang="pl-PL" sz="3733" dirty="0">
                <a:solidFill>
                  <a:srgbClr val="6BB2A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doświadczenie pracy dydaktycznej i  naukowo-badawczej  w </a:t>
            </a:r>
            <a:r>
              <a:rPr lang="pl-PL" sz="3733" dirty="0">
                <a:solidFill>
                  <a:srgbClr val="6BB2A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szkolnictwie wyższym</a:t>
            </a:r>
            <a:endParaRPr lang="pl-PL" dirty="0">
              <a:solidFill>
                <a:srgbClr val="6BB2A2"/>
              </a:solidFill>
            </a:endParaRP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1193797" y="1988808"/>
            <a:ext cx="13559414" cy="2301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243800" tIns="243800" rIns="243800" bIns="243800" anchor="b" anchorCtr="0">
            <a:normAutofit/>
          </a:bodyPr>
          <a:lstStyle/>
          <a:p>
            <a:pPr algn="l">
              <a:lnSpc>
                <a:spcPct val="107916"/>
              </a:lnSpc>
              <a:spcAft>
                <a:spcPts val="2133"/>
              </a:spcAft>
              <a:buClr>
                <a:schemeClr val="dk1"/>
              </a:buClr>
              <a:buSzPts val="1100"/>
            </a:pPr>
            <a:r>
              <a:rPr lang="en-GB" sz="8533" dirty="0">
                <a:solidFill>
                  <a:srgbClr val="978B6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Leonid </a:t>
            </a:r>
            <a:r>
              <a:rPr lang="en-GB" sz="8533" dirty="0" err="1">
                <a:solidFill>
                  <a:srgbClr val="978B6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Moroz</a:t>
            </a:r>
            <a:endParaRPr sz="17067" dirty="0">
              <a:solidFill>
                <a:srgbClr val="978B6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193797" y="1540108"/>
            <a:ext cx="6632427" cy="147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spAutoFit/>
          </a:bodyPr>
          <a:lstStyle/>
          <a:p>
            <a:pPr>
              <a:lnSpc>
                <a:spcPct val="107916"/>
              </a:lnSpc>
              <a:spcBef>
                <a:spcPts val="0"/>
              </a:spcBef>
              <a:spcAft>
                <a:spcPts val="2133"/>
              </a:spcAft>
            </a:pPr>
            <a:r>
              <a:rPr lang="pl-PL" sz="3467" b="1" dirty="0">
                <a:solidFill>
                  <a:srgbClr val="B45F06"/>
                </a:solidFill>
                <a:latin typeface="Times New Roman"/>
                <a:ea typeface="Times New Roman"/>
                <a:cs typeface="Times New Roman"/>
              </a:rPr>
              <a:t>dr hab. inż. -</a:t>
            </a:r>
            <a:r>
              <a:rPr lang="pl-PL" sz="4267" b="1" dirty="0">
                <a:solidFill>
                  <a:srgbClr val="B45F06"/>
                </a:solidFill>
                <a:latin typeface="Times New Roman"/>
                <a:ea typeface="Times New Roman"/>
                <a:cs typeface="Times New Roman"/>
              </a:rPr>
              <a:t> prof. uczelni </a:t>
            </a:r>
          </a:p>
        </p:txBody>
      </p:sp>
      <p:sp>
        <p:nvSpPr>
          <p:cNvPr id="58" name="Google Shape;58;p13"/>
          <p:cNvSpPr txBox="1"/>
          <p:nvPr/>
        </p:nvSpPr>
        <p:spPr>
          <a:xfrm>
            <a:off x="1034750" y="5737133"/>
            <a:ext cx="15723200" cy="2757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-GB" sz="3200" dirty="0" err="1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Zainteresowanie</a:t>
            </a:r>
            <a:r>
              <a:rPr lang="en-GB" sz="3200" dirty="0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naukowe</a:t>
            </a:r>
            <a:r>
              <a:rPr lang="en-GB" sz="3200" dirty="0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sz="3200" dirty="0">
              <a:solidFill>
                <a:srgbClr val="948967"/>
              </a:solidFill>
              <a:latin typeface="Times New Roman"/>
              <a:ea typeface="Times New Roman"/>
              <a:cs typeface="Times New Roman"/>
            </a:endParaRPr>
          </a:p>
          <a:p>
            <a:pPr marL="1219215" indent="-812810">
              <a:lnSpc>
                <a:spcPct val="115000"/>
              </a:lnSpc>
              <a:spcBef>
                <a:spcPts val="0"/>
              </a:spcBef>
              <a:buClr>
                <a:srgbClr val="7F6000"/>
              </a:buClr>
              <a:buSzPts val="1200"/>
              <a:buFont typeface="Times New Roman"/>
              <a:buChar char="●"/>
            </a:pPr>
            <a:r>
              <a:rPr lang="en-GB" sz="3200" dirty="0" err="1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arytmetyka</a:t>
            </a:r>
            <a:r>
              <a:rPr lang="en-GB" sz="3200" dirty="0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komputerowa</a:t>
            </a:r>
            <a:r>
              <a:rPr lang="en-GB" sz="3200" dirty="0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,</a:t>
            </a:r>
            <a:endParaRPr sz="3200" dirty="0">
              <a:solidFill>
                <a:srgbClr val="948967"/>
              </a:solidFill>
              <a:latin typeface="Times New Roman"/>
              <a:ea typeface="Times New Roman"/>
              <a:cs typeface="Times New Roman"/>
            </a:endParaRPr>
          </a:p>
          <a:p>
            <a:pPr marL="1219215" indent="-812810">
              <a:lnSpc>
                <a:spcPct val="115000"/>
              </a:lnSpc>
              <a:spcBef>
                <a:spcPts val="0"/>
              </a:spcBef>
              <a:buClr>
                <a:srgbClr val="7F6000"/>
              </a:buClr>
              <a:buSzPts val="1200"/>
              <a:buFont typeface="Times New Roman"/>
              <a:buChar char="●"/>
            </a:pPr>
            <a:r>
              <a:rPr lang="en-GB" sz="3200" dirty="0" err="1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metody</a:t>
            </a:r>
            <a:r>
              <a:rPr lang="en-GB" sz="3200" dirty="0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numeryczne</a:t>
            </a:r>
            <a:r>
              <a:rPr lang="en-GB" sz="3200" dirty="0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,</a:t>
            </a:r>
            <a:endParaRPr sz="3200" dirty="0">
              <a:solidFill>
                <a:srgbClr val="948967"/>
              </a:solidFill>
              <a:latin typeface="Times New Roman"/>
              <a:ea typeface="Times New Roman"/>
              <a:cs typeface="Times New Roman"/>
            </a:endParaRPr>
          </a:p>
          <a:p>
            <a:pPr marL="1219215" indent="-812810">
              <a:lnSpc>
                <a:spcPct val="115000"/>
              </a:lnSpc>
              <a:spcBef>
                <a:spcPts val="0"/>
              </a:spcBef>
              <a:buClr>
                <a:srgbClr val="7F6000"/>
              </a:buClr>
              <a:buSzPts val="1200"/>
              <a:buFont typeface="Times New Roman"/>
              <a:buChar char="●"/>
            </a:pPr>
            <a:r>
              <a:rPr lang="en-GB" sz="3200" dirty="0" err="1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cyfrowe</a:t>
            </a:r>
            <a:r>
              <a:rPr lang="en-GB" sz="3200" dirty="0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przetwarzanie</a:t>
            </a:r>
            <a:r>
              <a:rPr lang="en-GB" sz="3200" dirty="0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ea typeface="Times New Roman"/>
                <a:cs typeface="Times New Roman"/>
              </a:rPr>
              <a:t>sygnałów</a:t>
            </a:r>
            <a:endParaRPr sz="3200" dirty="0">
              <a:solidFill>
                <a:srgbClr val="948967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048200" y="8757734"/>
            <a:ext cx="13029750" cy="39525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243800" tIns="243800" rIns="243800" bIns="24380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Prowadzone</a:t>
            </a:r>
            <a:r>
              <a:rPr lang="en-GB" sz="3200" dirty="0">
                <a:solidFill>
                  <a:srgbClr val="948967"/>
                </a:solidFill>
                <a:latin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przedmioty</a:t>
            </a:r>
            <a:r>
              <a:rPr lang="en-GB" sz="3200" dirty="0">
                <a:solidFill>
                  <a:srgbClr val="948967"/>
                </a:solidFill>
                <a:latin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dydaktyczne</a:t>
            </a:r>
            <a:r>
              <a:rPr lang="en-GB" sz="3200" dirty="0">
                <a:solidFill>
                  <a:srgbClr val="948967"/>
                </a:solidFill>
                <a:latin typeface="Times New Roman"/>
                <a:cs typeface="Times New Roman"/>
              </a:rPr>
              <a:t>:</a:t>
            </a:r>
            <a:endParaRPr sz="3200" dirty="0">
              <a:solidFill>
                <a:srgbClr val="948967"/>
              </a:solidFill>
              <a:latin typeface="Times New Roman"/>
              <a:cs typeface="Times New Roman"/>
            </a:endParaRPr>
          </a:p>
          <a:p>
            <a:pPr marL="1219215" indent="-812810">
              <a:lnSpc>
                <a:spcPct val="115000"/>
              </a:lnSpc>
              <a:spcBef>
                <a:spcPts val="0"/>
              </a:spcBef>
              <a:buClr>
                <a:srgbClr val="7F6000"/>
              </a:buClr>
              <a:buSzPts val="1200"/>
              <a:buFont typeface="Times New Roman"/>
              <a:buChar char="●"/>
            </a:pP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Inżynieria</a:t>
            </a:r>
            <a:r>
              <a:rPr lang="en-GB" sz="3200" dirty="0">
                <a:solidFill>
                  <a:srgbClr val="948967"/>
                </a:solidFill>
                <a:latin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systemów</a:t>
            </a:r>
            <a:endParaRPr sz="3200" dirty="0">
              <a:solidFill>
                <a:srgbClr val="948967"/>
              </a:solidFill>
              <a:latin typeface="Times New Roman"/>
              <a:cs typeface="Times New Roman"/>
            </a:endParaRPr>
          </a:p>
          <a:p>
            <a:pPr marL="1219215" indent="-812810">
              <a:lnSpc>
                <a:spcPct val="115000"/>
              </a:lnSpc>
              <a:spcBef>
                <a:spcPts val="0"/>
              </a:spcBef>
              <a:buClr>
                <a:srgbClr val="7F6000"/>
              </a:buClr>
              <a:buSzPts val="1200"/>
              <a:buFont typeface="Times New Roman"/>
              <a:buChar char="●"/>
            </a:pP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Programowanie</a:t>
            </a:r>
            <a:endParaRPr sz="3200" dirty="0">
              <a:solidFill>
                <a:srgbClr val="948967"/>
              </a:solidFill>
              <a:latin typeface="Times New Roman"/>
              <a:cs typeface="Times New Roman"/>
            </a:endParaRPr>
          </a:p>
          <a:p>
            <a:pPr marL="1219215" indent="-812810">
              <a:lnSpc>
                <a:spcPct val="115000"/>
              </a:lnSpc>
              <a:spcBef>
                <a:spcPts val="0"/>
              </a:spcBef>
              <a:buClr>
                <a:srgbClr val="7F6000"/>
              </a:buClr>
              <a:buSzPts val="1200"/>
              <a:buFont typeface="Times New Roman"/>
              <a:buChar char="●"/>
            </a:pP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Cyfryzacja</a:t>
            </a:r>
            <a:r>
              <a:rPr lang="en-GB" sz="3200" dirty="0">
                <a:solidFill>
                  <a:srgbClr val="948967"/>
                </a:solidFill>
                <a:latin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i</a:t>
            </a:r>
            <a:r>
              <a:rPr lang="en-GB" sz="3200" dirty="0">
                <a:solidFill>
                  <a:srgbClr val="948967"/>
                </a:solidFill>
                <a:latin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cyberbezpieczeństwo</a:t>
            </a:r>
            <a:r>
              <a:rPr lang="en-GB" sz="3200" dirty="0">
                <a:solidFill>
                  <a:srgbClr val="948967"/>
                </a:solidFill>
                <a:latin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przedsiębiorstwa</a:t>
            </a:r>
            <a:endParaRPr sz="3200" dirty="0">
              <a:solidFill>
                <a:srgbClr val="948967"/>
              </a:solidFill>
              <a:latin typeface="Times New Roman"/>
              <a:cs typeface="Times New Roman"/>
            </a:endParaRPr>
          </a:p>
          <a:p>
            <a:pPr marL="1219215" indent="-812810">
              <a:lnSpc>
                <a:spcPct val="115000"/>
              </a:lnSpc>
              <a:spcBef>
                <a:spcPts val="0"/>
              </a:spcBef>
              <a:buClr>
                <a:srgbClr val="7F6000"/>
              </a:buClr>
              <a:buSzPts val="1200"/>
              <a:buFont typeface="Times New Roman"/>
              <a:buChar char="●"/>
            </a:pP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Sieci</a:t>
            </a:r>
            <a:r>
              <a:rPr lang="en-GB" sz="3200" dirty="0">
                <a:solidFill>
                  <a:srgbClr val="948967"/>
                </a:solidFill>
                <a:latin typeface="Times New Roman"/>
                <a:cs typeface="Times New Roman"/>
              </a:rPr>
              <a:t> </a:t>
            </a:r>
            <a:r>
              <a:rPr lang="en-GB" sz="3200" dirty="0" err="1">
                <a:solidFill>
                  <a:srgbClr val="948967"/>
                </a:solidFill>
                <a:latin typeface="Times New Roman"/>
                <a:cs typeface="Times New Roman"/>
              </a:rPr>
              <a:t>komputerowe</a:t>
            </a:r>
            <a:endParaRPr sz="3200" dirty="0">
              <a:solidFill>
                <a:srgbClr val="948967"/>
              </a:solidFill>
              <a:latin typeface="Times New Roman"/>
              <a:cs typeface="Times New Roman"/>
            </a:endParaRPr>
          </a:p>
          <a:p>
            <a:pPr marL="1219215" indent="-812810">
              <a:lnSpc>
                <a:spcPct val="115000"/>
              </a:lnSpc>
              <a:spcBef>
                <a:spcPts val="0"/>
              </a:spcBef>
              <a:buClr>
                <a:srgbClr val="7F6000"/>
              </a:buClr>
              <a:buSzPts val="1200"/>
              <a:buFont typeface="Times New Roman"/>
              <a:buChar char="●"/>
            </a:pPr>
            <a:r>
              <a:rPr lang="en-GB" sz="3200" dirty="0">
                <a:solidFill>
                  <a:srgbClr val="948967"/>
                </a:solidFill>
                <a:latin typeface="Times New Roman"/>
                <a:cs typeface="Times New Roman"/>
              </a:rPr>
              <a:t>ICT &amp; CA</a:t>
            </a:r>
            <a:endParaRPr sz="3200" dirty="0">
              <a:solidFill>
                <a:srgbClr val="948967"/>
              </a:solidFill>
              <a:latin typeface="Times New Roman"/>
              <a:cs typeface="Times New Roman"/>
            </a:endParaRPr>
          </a:p>
        </p:txBody>
      </p:sp>
      <p:pic>
        <p:nvPicPr>
          <p:cNvPr id="56" name="Google Shape;56;p13" descr="Зображення, що містить особа, чоловік, костюм, небо&#10;&#10;Автоматично згенерований опис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85747" y="4290683"/>
            <a:ext cx="5063787" cy="6283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EA1A503-A395-5950-A3B6-AED82EA02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69" y="639534"/>
            <a:ext cx="17284633" cy="1237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0534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070927C-900C-BA0D-0752-87BE6A68F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29" y="793750"/>
            <a:ext cx="16723043" cy="12635188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04D8FA3D-17D7-7D7F-AA47-BBF0264E3D18}"/>
              </a:ext>
            </a:extLst>
          </p:cNvPr>
          <p:cNvSpPr/>
          <p:nvPr/>
        </p:nvSpPr>
        <p:spPr>
          <a:xfrm>
            <a:off x="16218844" y="12888686"/>
            <a:ext cx="1045028" cy="67491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046965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0A85416-FF13-68C2-A19F-27DFA2259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56" y="929068"/>
            <a:ext cx="16425672" cy="12441055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B74E5F64-733E-1E0E-2B06-ABB215B5565A}"/>
              </a:ext>
            </a:extLst>
          </p:cNvPr>
          <p:cNvSpPr/>
          <p:nvPr/>
        </p:nvSpPr>
        <p:spPr>
          <a:xfrm>
            <a:off x="16437429" y="12888686"/>
            <a:ext cx="1045028" cy="67491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7004968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0F8613D-A98E-D9C7-0F3B-39F3FACDC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26" y="925829"/>
            <a:ext cx="17504093" cy="1168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5471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>
            <a:extLst>
              <a:ext uri="{FF2B5EF4-FFF2-40B4-BE49-F238E27FC236}">
                <a16:creationId xmlns:a16="http://schemas.microsoft.com/office/drawing/2014/main" id="{AB8714AF-FAC3-9C2C-0885-29978806E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47" y="648080"/>
            <a:ext cx="16907909" cy="12909417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FBD1A0E1-FFF9-B4E4-0AA3-8151CCD8D174}"/>
              </a:ext>
            </a:extLst>
          </p:cNvPr>
          <p:cNvSpPr/>
          <p:nvPr/>
        </p:nvSpPr>
        <p:spPr>
          <a:xfrm>
            <a:off x="16437429" y="12888686"/>
            <a:ext cx="1045028" cy="67491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15BF1CF-89BC-F671-EC43-4F564AEC79EE}"/>
              </a:ext>
            </a:extLst>
          </p:cNvPr>
          <p:cNvSpPr txBox="1"/>
          <p:nvPr/>
        </p:nvSpPr>
        <p:spPr>
          <a:xfrm>
            <a:off x="731520" y="9089136"/>
            <a:ext cx="223645" cy="779117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2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028778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B4C894-BFEE-4C08-8F60-6FD6A77C2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D5EA3A-BDE1-45A3-96D0-57B6AA108A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1595571-2272-47EA-8643-39D592EC53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371" y="844550"/>
            <a:ext cx="16764001" cy="2089150"/>
          </a:xfrm>
        </p:spPr>
        <p:txBody>
          <a:bodyPr/>
          <a:lstStyle/>
          <a:p>
            <a:r>
              <a:rPr lang="pl-PL" dirty="0"/>
              <a:t>Czy chcesz tam pracować?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3F83B27-8F23-49AB-85DB-1DC85B7C4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71" y="2933700"/>
            <a:ext cx="17639487" cy="8743492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73F54E49-18BD-455C-2DD3-5D3C127DB962}"/>
              </a:ext>
            </a:extLst>
          </p:cNvPr>
          <p:cNvSpPr/>
          <p:nvPr/>
        </p:nvSpPr>
        <p:spPr>
          <a:xfrm>
            <a:off x="22072147" y="1214211"/>
            <a:ext cx="1045028" cy="67491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0709" tIns="110709" rIns="110709" bIns="110709" numCol="1" spcCol="38100" rtlCol="0" anchor="t">
            <a:spAutoFit/>
          </a:bodyPr>
          <a:lstStyle/>
          <a:p>
            <a:pPr marL="0" marR="0" indent="0" algn="l" defTabSz="1087437" rtl="0" fontAlgn="auto" latinLnBrk="0" hangingPunc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4000" b="0" i="0" u="none" strike="noStrike" cap="none" spc="0" normalizeH="0" baseline="0">
              <a:ln>
                <a:noFill/>
              </a:ln>
              <a:solidFill>
                <a:srgbClr val="6ABA9C"/>
              </a:solidFill>
              <a:effectLst/>
              <a:uFillTx/>
              <a:latin typeface="+mj-lt"/>
              <a:ea typeface="+mj-ea"/>
              <a:cs typeface="+mj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0406274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rgbClr val="6ABA9C"/>
      </a:dk1>
      <a:lt1>
        <a:srgbClr val="6ABA9C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A9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A9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10709" tIns="110709" rIns="110709" bIns="110709" numCol="1" spcCol="38100" rtlCol="0" anchor="t">
        <a:spAutoFit/>
      </a:bodyPr>
      <a:lstStyle>
        <a:defPPr marL="0" marR="0" indent="0" algn="l" defTabSz="1087437" rtl="0" fontAlgn="auto" latinLnBrk="0" hangingPunct="0">
          <a:lnSpc>
            <a:spcPct val="120000"/>
          </a:lnSpc>
          <a:spcBef>
            <a:spcPts val="3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ABA9C"/>
            </a:solidFill>
            <a:effectLst/>
            <a:uFillTx/>
            <a:latin typeface="+mj-lt"/>
            <a:ea typeface="+mj-ea"/>
            <a:cs typeface="+mj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7D109430E17F547AAE116E2F884FFD2" ma:contentTypeVersion="2" ma:contentTypeDescription="Utwórz nowy dokument." ma:contentTypeScope="" ma:versionID="104c1c35334ee8e6e246e95ef40dd7db">
  <xsd:schema xmlns:xsd="http://www.w3.org/2001/XMLSchema" xmlns:xs="http://www.w3.org/2001/XMLSchema" xmlns:p="http://schemas.microsoft.com/office/2006/metadata/properties" xmlns:ns2="8ec7e790-2ccc-4636-8a64-475a0de0dc56" targetNamespace="http://schemas.microsoft.com/office/2006/metadata/properties" ma:root="true" ma:fieldsID="ca5dd07d2d2f215148c7d1fc0564ee6f" ns2:_="">
    <xsd:import namespace="8ec7e790-2ccc-4636-8a64-475a0de0dc5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c7e790-2ccc-4636-8a64-475a0de0dc5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805CFF-987C-4B07-A400-2586F5687CE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4FC0C81-B9A3-4C3E-AB64-C02E361105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c7e790-2ccc-4636-8a64-475a0de0dc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DCC90E-9E9D-4D33-8D9F-78186DA1A4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978</TotalTime>
  <Words>453</Words>
  <Application>Microsoft Office PowerPoint</Application>
  <PresentationFormat>Niestandardowy</PresentationFormat>
  <Paragraphs>107</Paragraphs>
  <Slides>30</Slides>
  <Notes>3</Notes>
  <HiddenSlides>2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8" baseType="lpstr">
      <vt:lpstr>Adagio_Slab</vt:lpstr>
      <vt:lpstr>Arial</vt:lpstr>
      <vt:lpstr>Calibri</vt:lpstr>
      <vt:lpstr>Franklin Gothic Demi Cond</vt:lpstr>
      <vt:lpstr>Radikal WUT</vt:lpstr>
      <vt:lpstr>Times New Roman</vt:lpstr>
      <vt:lpstr>Wingdings</vt:lpstr>
      <vt:lpstr>Office</vt:lpstr>
      <vt:lpstr>Prezentacja programu PowerPoint</vt:lpstr>
      <vt:lpstr>Prezentacja programu PowerPoint</vt:lpstr>
      <vt:lpstr>Prezentacja programu PowerPoint</vt:lpstr>
      <vt:lpstr>Prezentacja programu PowerPoint</vt:lpstr>
      <vt:lpstr> </vt:lpstr>
      <vt:lpstr>Prezentacja programu PowerPoint</vt:lpstr>
      <vt:lpstr>Prezentacja programu PowerPoint</vt:lpstr>
      <vt:lpstr>Kogo poszukują pracodawcy</vt:lpstr>
      <vt:lpstr> </vt:lpstr>
      <vt:lpstr> </vt:lpstr>
      <vt:lpstr> </vt:lpstr>
      <vt:lpstr>Prezentacja programu PowerPoint</vt:lpstr>
      <vt:lpstr>Prezentacja programu PowerPoint</vt:lpstr>
      <vt:lpstr> </vt:lpstr>
      <vt:lpstr>Czym dysponujemy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</vt:lpstr>
      <vt:lpstr>Prezentacja programu PowerPoint</vt:lpstr>
      <vt:lpstr>Prezentacja programu PowerPoint</vt:lpstr>
      <vt:lpstr>Leonid Moroz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</dc:creator>
  <cp:lastModifiedBy>Wojtachnik Robert</cp:lastModifiedBy>
  <cp:revision>48</cp:revision>
  <dcterms:modified xsi:type="dcterms:W3CDTF">2024-05-23T12:56:31Z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0x010100F7D109430E17F547AAE116E2F884FFD2</vt:lpwstr>
  </property>
</Properties>
</file>